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6" r:id="rId4"/>
    <p:sldId id="260" r:id="rId5"/>
    <p:sldId id="261" r:id="rId6"/>
    <p:sldId id="262" r:id="rId7"/>
    <p:sldId id="264" r:id="rId8"/>
    <p:sldId id="263" r:id="rId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71" autoAdjust="0"/>
    <p:restoredTop sz="94660"/>
  </p:normalViewPr>
  <p:slideViewPr>
    <p:cSldViewPr snapToGrid="0">
      <p:cViewPr varScale="1">
        <p:scale>
          <a:sx n="159" d="100"/>
          <a:sy n="159" d="100"/>
        </p:scale>
        <p:origin x="184"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8B2CAA-1CBE-A9D8-E83C-D9E41A3AA50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079FAEDE-F09B-D8BB-7069-C55A745580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A1C373C-8C20-3A83-808B-E683BD8F41F4}"/>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66ACE8EE-DAEA-196D-CEFE-80F56753ADB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A906355-3E02-45AA-1156-4A1F012B691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99424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FD1314-D00F-9D35-113E-B711CB90AC3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E615FD0-061F-A7AB-B199-2B81528EE0B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AA134D3-1A09-7E95-AB7D-95809D3E3B11}"/>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F87103DF-C672-F049-89AF-48D08661BD2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B107909-68F5-2D8C-E90F-4360CCD30BC1}"/>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016895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C0AF339-F2A2-F218-AFA7-D9D312AADCA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1D7CEDD-E0ED-37E6-9689-26B27805CF3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D626427-F62D-2DA2-BEC5-037565E39C33}"/>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8CC2FD4D-B95F-D798-3B46-0428BDE00BD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798B76A-3A20-5242-DCE6-1A07E5284B98}"/>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647154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EA8125-CFD7-3BDE-7670-B1380FE055C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27A2E03-B0E8-CFBB-783C-066BF5B28A5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564A059B-DE33-674C-42BB-097D1532CFAA}"/>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C19F35BF-A02F-A7D2-0025-FA2AEF7CADA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F2F1559-9320-147E-F90E-74B46DE6C3B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858392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92E031-EC04-8568-4174-2622D03E477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B33A04B-B9DA-4CC4-CCF4-3208C8C44B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7C06929-0CB8-A4CB-21F9-4904D32C6084}"/>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9422622C-E645-152A-B0B7-536A592E9A0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2155BEE-167F-1D59-3C16-86A5D35570DB}"/>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472006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D5F13-03AE-3FBE-BDBC-40B46E34672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39E575E-3590-CE79-E968-BFB6058FB81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D428B2F0-D621-6E04-B3A8-0F7FA9E749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04572D8C-7DD6-176E-85F8-B7BDB77C6D2F}"/>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6" name="Marcador de pie de página 5">
            <a:extLst>
              <a:ext uri="{FF2B5EF4-FFF2-40B4-BE49-F238E27FC236}">
                <a16:creationId xmlns:a16="http://schemas.microsoft.com/office/drawing/2014/main" id="{360251AC-A85D-C233-61B8-3FD9CAC841E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9718975-107A-E153-516E-E6EDA12F5B7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2503495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57F64B-F6CF-FE0B-4477-119B35D4E04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A46240F-981B-56D1-83EE-A770084019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7E18C10-BF22-04C8-A630-C95FC83FCB4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7088A457-C50D-6CCF-A8F5-819BA0B8A5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9CCA538-F1B7-0539-2916-AA57C343914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6B24DC18-F955-8873-4C5E-E16BD73E9A3D}"/>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8" name="Marcador de pie de página 7">
            <a:extLst>
              <a:ext uri="{FF2B5EF4-FFF2-40B4-BE49-F238E27FC236}">
                <a16:creationId xmlns:a16="http://schemas.microsoft.com/office/drawing/2014/main" id="{72A139CA-2F22-5046-9397-5834AEF61FCA}"/>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202BBED1-A899-03B3-950C-EADA9E9F4451}"/>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22041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712A85-FEA9-C00E-41C9-1281566A1E3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6A2EF175-6B9F-5B2D-0521-5A3798F3098F}"/>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4" name="Marcador de pie de página 3">
            <a:extLst>
              <a:ext uri="{FF2B5EF4-FFF2-40B4-BE49-F238E27FC236}">
                <a16:creationId xmlns:a16="http://schemas.microsoft.com/office/drawing/2014/main" id="{CF90EB34-ACD7-263E-E9DC-1DAC2EDBDA44}"/>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AE32D64-23EF-B680-6213-E9CE02A744D6}"/>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74202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E3F9B83-4B56-E5FD-34B2-8DF44845DF26}"/>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3" name="Marcador de pie de página 2">
            <a:extLst>
              <a:ext uri="{FF2B5EF4-FFF2-40B4-BE49-F238E27FC236}">
                <a16:creationId xmlns:a16="http://schemas.microsoft.com/office/drawing/2014/main" id="{41027234-CB42-52AE-9AAC-FD346A30B334}"/>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490ED7B7-8A1F-2815-6FFA-47E7C8A84EDA}"/>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1035908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4CF858-361C-BC51-2161-3D088DD064B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63F1D4C-81B4-BDA0-139F-4F16E67C95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94D5A61-6F6A-EC6E-4F02-23AC3965BC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F62289B-9936-1294-7A80-94812282059A}"/>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6" name="Marcador de pie de página 5">
            <a:extLst>
              <a:ext uri="{FF2B5EF4-FFF2-40B4-BE49-F238E27FC236}">
                <a16:creationId xmlns:a16="http://schemas.microsoft.com/office/drawing/2014/main" id="{7EB02F31-0028-082F-9E3F-47741F3A762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71830CE-1708-90FB-2DB6-5636F6F52044}"/>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182911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DCC969-D5C9-311F-3F42-6671AFDDA9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6829277F-2C05-F4AF-B6F7-1393EAFF6D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A22EF24A-CF6F-C692-E494-6ED8D10696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A3D5238-721F-A663-762C-74A7F59769D1}"/>
              </a:ext>
            </a:extLst>
          </p:cNvPr>
          <p:cNvSpPr>
            <a:spLocks noGrp="1"/>
          </p:cNvSpPr>
          <p:nvPr>
            <p:ph type="dt" sz="half" idx="10"/>
          </p:nvPr>
        </p:nvSpPr>
        <p:spPr/>
        <p:txBody>
          <a:bodyPr/>
          <a:lstStyle/>
          <a:p>
            <a:fld id="{26459526-53C9-4BC9-BDF7-9A5F8344EF55}" type="datetimeFigureOut">
              <a:rPr lang="es-MX" smtClean="0"/>
              <a:t>05/12/24</a:t>
            </a:fld>
            <a:endParaRPr lang="es-MX"/>
          </a:p>
        </p:txBody>
      </p:sp>
      <p:sp>
        <p:nvSpPr>
          <p:cNvPr id="6" name="Marcador de pie de página 5">
            <a:extLst>
              <a:ext uri="{FF2B5EF4-FFF2-40B4-BE49-F238E27FC236}">
                <a16:creationId xmlns:a16="http://schemas.microsoft.com/office/drawing/2014/main" id="{8C7AA8FB-66B4-1CD2-B361-3C5DA2B054B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D2B758A-2C19-D8B9-5AC7-565C10E1C477}"/>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799536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1CFEA63-4DA3-0741-D519-FCBD7874B8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318A05B-CA09-DC63-BE78-4FCB2800C4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2B84F55-3EC2-0D10-20D9-4FFC2C4228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59526-53C9-4BC9-BDF7-9A5F8344EF55}" type="datetimeFigureOut">
              <a:rPr lang="es-MX" smtClean="0"/>
              <a:t>05/12/24</a:t>
            </a:fld>
            <a:endParaRPr lang="es-MX"/>
          </a:p>
        </p:txBody>
      </p:sp>
      <p:sp>
        <p:nvSpPr>
          <p:cNvPr id="5" name="Marcador de pie de página 4">
            <a:extLst>
              <a:ext uri="{FF2B5EF4-FFF2-40B4-BE49-F238E27FC236}">
                <a16:creationId xmlns:a16="http://schemas.microsoft.com/office/drawing/2014/main" id="{67EA7DEF-1F58-90A5-EB1A-365BB27C7A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379BAF9C-9F80-1117-3A6D-DB4C4C5C71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AAAF05-C6E7-4D48-942F-AE66EE4D2797}" type="slidenum">
              <a:rPr lang="es-MX" smtClean="0"/>
              <a:t>‹Nº›</a:t>
            </a:fld>
            <a:endParaRPr lang="es-MX"/>
          </a:p>
        </p:txBody>
      </p:sp>
    </p:spTree>
    <p:extLst>
      <p:ext uri="{BB962C8B-B14F-4D97-AF65-F5344CB8AC3E}">
        <p14:creationId xmlns:p14="http://schemas.microsoft.com/office/powerpoint/2010/main" val="99404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341663DF-29B0-E42E-33FB-A4CF63AF51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33191" cy="6858000"/>
          </a:xfrm>
          <a:prstGeom prst="rect">
            <a:avLst/>
          </a:prstGeom>
        </p:spPr>
      </p:pic>
    </p:spTree>
    <p:extLst>
      <p:ext uri="{BB962C8B-B14F-4D97-AF65-F5344CB8AC3E}">
        <p14:creationId xmlns:p14="http://schemas.microsoft.com/office/powerpoint/2010/main" val="50859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7142BE7-28A4-5726-AAE0-A0D78EE9C8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33191" cy="6858000"/>
          </a:xfrm>
          <a:prstGeom prst="rect">
            <a:avLst/>
          </a:prstGeom>
        </p:spPr>
      </p:pic>
      <p:sp>
        <p:nvSpPr>
          <p:cNvPr id="5" name="Título 1">
            <a:extLst>
              <a:ext uri="{FF2B5EF4-FFF2-40B4-BE49-F238E27FC236}">
                <a16:creationId xmlns:a16="http://schemas.microsoft.com/office/drawing/2014/main" id="{5256723E-D016-6A2C-9250-A86E996BB271}"/>
              </a:ext>
            </a:extLst>
          </p:cNvPr>
          <p:cNvSpPr txBox="1">
            <a:spLocks/>
          </p:cNvSpPr>
          <p:nvPr/>
        </p:nvSpPr>
        <p:spPr>
          <a:xfrm>
            <a:off x="1278650" y="2388054"/>
            <a:ext cx="9144000" cy="17439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9600"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TÍTULO</a:t>
            </a:r>
            <a:endParaRPr lang="es-MX" b="1"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98745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BD1FA905-BD50-E1F0-473C-2C0AE38972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33191" cy="6858000"/>
          </a:xfrm>
          <a:prstGeom prst="rect">
            <a:avLst/>
          </a:prstGeom>
        </p:spPr>
      </p:pic>
      <p:sp>
        <p:nvSpPr>
          <p:cNvPr id="10" name="Título 1">
            <a:extLst>
              <a:ext uri="{FF2B5EF4-FFF2-40B4-BE49-F238E27FC236}">
                <a16:creationId xmlns:a16="http://schemas.microsoft.com/office/drawing/2014/main" id="{EB8085A0-851F-1B87-0A99-4AC9EF7FF877}"/>
              </a:ext>
            </a:extLst>
          </p:cNvPr>
          <p:cNvSpPr txBox="1">
            <a:spLocks/>
          </p:cNvSpPr>
          <p:nvPr/>
        </p:nvSpPr>
        <p:spPr>
          <a:xfrm>
            <a:off x="1160447" y="2443330"/>
            <a:ext cx="9144000" cy="122693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sz="72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rPr>
              <a:t>Subtítulo</a:t>
            </a:r>
            <a:endParaRPr lang="es-MX" sz="7200" dirty="0">
              <a:solidFill>
                <a:schemeClr val="bg1"/>
              </a:solidFill>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4236626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A3EE1B20-8060-6411-854E-EC250700BE99}"/>
              </a:ext>
            </a:extLst>
          </p:cNvPr>
          <p:cNvSpPr>
            <a:spLocks noGrp="1"/>
          </p:cNvSpPr>
          <p:nvPr>
            <p:ph type="ctrTitle"/>
          </p:nvPr>
        </p:nvSpPr>
        <p:spPr/>
        <p:txBody>
          <a:bodyPr/>
          <a:lstStyle/>
          <a:p>
            <a:endParaRPr lang="es-MX"/>
          </a:p>
        </p:txBody>
      </p:sp>
      <p:pic>
        <p:nvPicPr>
          <p:cNvPr id="10" name="Imagen 9">
            <a:extLst>
              <a:ext uri="{FF2B5EF4-FFF2-40B4-BE49-F238E27FC236}">
                <a16:creationId xmlns:a16="http://schemas.microsoft.com/office/drawing/2014/main" id="{1DF786F7-CD91-0417-355A-B7F037C42F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33191" cy="6858000"/>
          </a:xfrm>
          <a:prstGeom prst="rect">
            <a:avLst/>
          </a:prstGeom>
        </p:spPr>
      </p:pic>
    </p:spTree>
    <p:extLst>
      <p:ext uri="{BB962C8B-B14F-4D97-AF65-F5344CB8AC3E}">
        <p14:creationId xmlns:p14="http://schemas.microsoft.com/office/powerpoint/2010/main" val="1780000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85C38F9-4AA7-FE5B-2B6B-0FCC47B4E0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032"/>
            <a:ext cx="12254653" cy="6870032"/>
          </a:xfrm>
          <a:prstGeom prst="rect">
            <a:avLst/>
          </a:prstGeom>
        </p:spPr>
      </p:pic>
      <p:sp>
        <p:nvSpPr>
          <p:cNvPr id="9" name="Editar: doble clic">
            <a:extLst>
              <a:ext uri="{FF2B5EF4-FFF2-40B4-BE49-F238E27FC236}">
                <a16:creationId xmlns:a16="http://schemas.microsoft.com/office/drawing/2014/main" id="{0E4788B6-5083-2A18-6CC6-968A340F4D34}"/>
              </a:ext>
            </a:extLst>
          </p:cNvPr>
          <p:cNvSpPr txBox="1">
            <a:spLocks noGrp="1"/>
          </p:cNvSpPr>
          <p:nvPr>
            <p:ph type="title"/>
          </p:nvPr>
        </p:nvSpPr>
        <p:spPr>
          <a:xfrm>
            <a:off x="1166937" y="1252882"/>
            <a:ext cx="9235884" cy="948589"/>
          </a:xfrm>
          <a:prstGeom prst="rect">
            <a:avLst/>
          </a:prstGeom>
        </p:spPr>
        <p:txBody>
          <a:bodyPr>
            <a:normAutofit/>
          </a:bodyPr>
          <a:lstStyle/>
          <a:p>
            <a:pPr algn="l">
              <a:defRPr sz="8200">
                <a:solidFill>
                  <a:srgbClr val="B11548"/>
                </a:solidFill>
              </a:defRPr>
            </a:pPr>
            <a:endParaRPr sz="32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Cajas de texto">
            <a:extLst>
              <a:ext uri="{FF2B5EF4-FFF2-40B4-BE49-F238E27FC236}">
                <a16:creationId xmlns:a16="http://schemas.microsoft.com/office/drawing/2014/main" id="{DE808FAD-4B05-1A9A-DC35-AC371A2F26E3}"/>
              </a:ext>
            </a:extLst>
          </p:cNvPr>
          <p:cNvSpPr txBox="1">
            <a:spLocks/>
          </p:cNvSpPr>
          <p:nvPr/>
        </p:nvSpPr>
        <p:spPr>
          <a:xfrm>
            <a:off x="1166937" y="2201471"/>
            <a:ext cx="9858125" cy="31245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5E5E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000" dirty="0">
                <a:latin typeface="Helvetica Neue" panose="02000503000000020004" pitchFamily="2" charset="0"/>
                <a:ea typeface="Helvetica Neue" panose="02000503000000020004" pitchFamily="2" charset="0"/>
                <a:cs typeface="Helvetica Neue" panose="02000503000000020004" pitchFamily="2" charset="0"/>
              </a:rPr>
              <a:t>Cajas de texto</a:t>
            </a:r>
          </a:p>
        </p:txBody>
      </p:sp>
      <p:sp>
        <p:nvSpPr>
          <p:cNvPr id="11" name="Editar: doble clic">
            <a:extLst>
              <a:ext uri="{FF2B5EF4-FFF2-40B4-BE49-F238E27FC236}">
                <a16:creationId xmlns:a16="http://schemas.microsoft.com/office/drawing/2014/main" id="{BDCF1BC0-07B3-46BF-3CA1-6F4E372E1928}"/>
              </a:ext>
            </a:extLst>
          </p:cNvPr>
          <p:cNvSpPr txBox="1">
            <a:spLocks/>
          </p:cNvSpPr>
          <p:nvPr/>
        </p:nvSpPr>
        <p:spPr>
          <a:xfrm>
            <a:off x="4561490" y="2438400"/>
            <a:ext cx="6978869" cy="37376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8200">
                <a:solidFill>
                  <a:srgbClr val="B11548"/>
                </a:solidFill>
              </a:defRPr>
            </a:pPr>
            <a:endParaRPr lang="es-MX" sz="8200" dirty="0">
              <a:solidFill>
                <a:srgbClr val="B11548"/>
              </a:solidFill>
            </a:endParaRPr>
          </a:p>
        </p:txBody>
      </p:sp>
    </p:spTree>
    <p:extLst>
      <p:ext uri="{BB962C8B-B14F-4D97-AF65-F5344CB8AC3E}">
        <p14:creationId xmlns:p14="http://schemas.microsoft.com/office/powerpoint/2010/main" val="758451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9E5A939B-67DD-8F55-BB65-7F711C6C0E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319037" cy="6906126"/>
          </a:xfrm>
          <a:prstGeom prst="rect">
            <a:avLst/>
          </a:prstGeom>
        </p:spPr>
      </p:pic>
      <p:sp>
        <p:nvSpPr>
          <p:cNvPr id="2" name="Título 1">
            <a:extLst>
              <a:ext uri="{FF2B5EF4-FFF2-40B4-BE49-F238E27FC236}">
                <a16:creationId xmlns:a16="http://schemas.microsoft.com/office/drawing/2014/main" id="{3E2A687B-183B-CF84-9854-35909AE7B810}"/>
              </a:ext>
            </a:extLst>
          </p:cNvPr>
          <p:cNvSpPr>
            <a:spLocks noGrp="1"/>
          </p:cNvSpPr>
          <p:nvPr>
            <p:ph type="title"/>
          </p:nvPr>
        </p:nvSpPr>
        <p:spPr>
          <a:xfrm>
            <a:off x="644561" y="1364188"/>
            <a:ext cx="10745334" cy="1119293"/>
          </a:xfrm>
        </p:spPr>
        <p:txBody>
          <a:bodyPr/>
          <a:lstStyle/>
          <a:p>
            <a:r>
              <a:rPr lang="es-MX" dirty="0">
                <a:latin typeface="Helvetica Neue" panose="02000503000000020004" pitchFamily="2" charset="0"/>
                <a:ea typeface="Helvetica Neue" panose="02000503000000020004" pitchFamily="2" charset="0"/>
                <a:cs typeface="Helvetica Neue" panose="02000503000000020004" pitchFamily="2" charset="0"/>
              </a:rPr>
              <a:t>Tema</a:t>
            </a:r>
          </a:p>
        </p:txBody>
      </p:sp>
      <p:sp>
        <p:nvSpPr>
          <p:cNvPr id="3" name="Marcador de contenido 2">
            <a:extLst>
              <a:ext uri="{FF2B5EF4-FFF2-40B4-BE49-F238E27FC236}">
                <a16:creationId xmlns:a16="http://schemas.microsoft.com/office/drawing/2014/main" id="{A5755EF7-B131-4A08-4D71-00C957D4BECB}"/>
              </a:ext>
            </a:extLst>
          </p:cNvPr>
          <p:cNvSpPr>
            <a:spLocks noGrp="1"/>
          </p:cNvSpPr>
          <p:nvPr>
            <p:ph idx="1"/>
          </p:nvPr>
        </p:nvSpPr>
        <p:spPr>
          <a:xfrm>
            <a:off x="644561" y="2483481"/>
            <a:ext cx="10937839" cy="2930729"/>
          </a:xfrm>
        </p:spPr>
        <p:txBody>
          <a:bodyPr>
            <a:normAutofit/>
          </a:bodyPr>
          <a:lstStyle/>
          <a:p>
            <a:pPr marL="0" indent="0" algn="just">
              <a:buNone/>
            </a:pPr>
            <a:r>
              <a:rPr lang="en-US" sz="1600" b="1" i="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Lorem Ipsum</a:t>
            </a:r>
            <a:r>
              <a:rPr lang="en-US" sz="1600" b="0" i="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600" b="0" i="0" dirty="0" err="1">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popularised</a:t>
            </a:r>
            <a:r>
              <a:rPr lang="en-US" sz="1600" b="0" i="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in the 1960s with the release of Letraset sheets containing Lorem Ipsum passages, and more recently with desktop publishing software like Aldus PageMaker including versions of Lorem Ipsum.</a:t>
            </a:r>
            <a:endParaRPr lang="es-MX" sz="2400" dirty="0">
              <a:latin typeface="Helvetica Neue" panose="02000503000000020004" pitchFamily="2" charset="0"/>
              <a:ea typeface="Helvetica Neue" panose="02000503000000020004" pitchFamily="2" charset="0"/>
              <a:cs typeface="Helvetica Neue" panose="02000503000000020004" pitchFamily="2" charset="0"/>
            </a:endParaRPr>
          </a:p>
          <a:p>
            <a:pPr marL="0" indent="0" algn="just">
              <a:buNone/>
            </a:pPr>
            <a:endParaRPr lang="es-MX" sz="105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764367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526788-29A3-60B2-D7D8-6D8218298A7D}"/>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A536CA0C-5C9C-A884-CB21-1EBEC218C813}"/>
              </a:ext>
            </a:extLst>
          </p:cNvPr>
          <p:cNvSpPr>
            <a:spLocks noGrp="1"/>
          </p:cNvSpPr>
          <p:nvPr>
            <p:ph idx="1"/>
          </p:nvPr>
        </p:nvSpPr>
        <p:spPr/>
        <p:txBody>
          <a:bodyPr/>
          <a:lstStyle/>
          <a:p>
            <a:endParaRPr lang="es-MX"/>
          </a:p>
        </p:txBody>
      </p:sp>
      <p:pic>
        <p:nvPicPr>
          <p:cNvPr id="4" name="Imagen 3">
            <a:extLst>
              <a:ext uri="{FF2B5EF4-FFF2-40B4-BE49-F238E27FC236}">
                <a16:creationId xmlns:a16="http://schemas.microsoft.com/office/drawing/2014/main" id="{C71858F3-3F32-B547-CDF6-C201F12DA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032"/>
            <a:ext cx="12254653" cy="6870032"/>
          </a:xfrm>
          <a:prstGeom prst="rect">
            <a:avLst/>
          </a:prstGeom>
        </p:spPr>
      </p:pic>
      <p:sp>
        <p:nvSpPr>
          <p:cNvPr id="5" name="Título 1">
            <a:extLst>
              <a:ext uri="{FF2B5EF4-FFF2-40B4-BE49-F238E27FC236}">
                <a16:creationId xmlns:a16="http://schemas.microsoft.com/office/drawing/2014/main" id="{148352FF-17E7-0CBD-75D9-9156C4C178F3}"/>
              </a:ext>
            </a:extLst>
          </p:cNvPr>
          <p:cNvSpPr txBox="1">
            <a:spLocks/>
          </p:cNvSpPr>
          <p:nvPr/>
        </p:nvSpPr>
        <p:spPr>
          <a:xfrm>
            <a:off x="644561" y="1364188"/>
            <a:ext cx="10745334" cy="11192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a:latin typeface="Helvetica Neue" panose="02000503000000020004" pitchFamily="2" charset="0"/>
                <a:ea typeface="Helvetica Neue" panose="02000503000000020004" pitchFamily="2" charset="0"/>
                <a:cs typeface="Helvetica Neue" panose="02000503000000020004" pitchFamily="2" charset="0"/>
              </a:rPr>
              <a:t>Tema</a:t>
            </a:r>
            <a:endParaRPr lang="es-MX"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Marcador de contenido 2">
            <a:extLst>
              <a:ext uri="{FF2B5EF4-FFF2-40B4-BE49-F238E27FC236}">
                <a16:creationId xmlns:a16="http://schemas.microsoft.com/office/drawing/2014/main" id="{78E4C1A2-CC70-3E5B-4BB7-B7879177686D}"/>
              </a:ext>
            </a:extLst>
          </p:cNvPr>
          <p:cNvSpPr txBox="1">
            <a:spLocks/>
          </p:cNvSpPr>
          <p:nvPr/>
        </p:nvSpPr>
        <p:spPr>
          <a:xfrm>
            <a:off x="644561" y="2483481"/>
            <a:ext cx="10937839" cy="29307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600" b="1">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Lorem Ipsum</a:t>
            </a:r>
            <a:r>
              <a:rPr lang="en-US" sz="160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es-MX" sz="2400">
              <a:latin typeface="Helvetica Neue" panose="02000503000000020004" pitchFamily="2" charset="0"/>
              <a:ea typeface="Helvetica Neue" panose="02000503000000020004" pitchFamily="2" charset="0"/>
              <a:cs typeface="Helvetica Neue" panose="02000503000000020004" pitchFamily="2" charset="0"/>
            </a:endParaRPr>
          </a:p>
          <a:p>
            <a:pPr marL="0" indent="0" algn="just">
              <a:buFont typeface="Arial" panose="020B0604020202020204" pitchFamily="34" charset="0"/>
              <a:buNone/>
            </a:pPr>
            <a:endParaRPr lang="es-MX" sz="105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61637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B635D3D3-7460-4444-8465-A69CA001D3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33191" cy="6858000"/>
          </a:xfrm>
          <a:prstGeom prst="rect">
            <a:avLst/>
          </a:prstGeom>
        </p:spPr>
      </p:pic>
    </p:spTree>
    <p:extLst>
      <p:ext uri="{BB962C8B-B14F-4D97-AF65-F5344CB8AC3E}">
        <p14:creationId xmlns:p14="http://schemas.microsoft.com/office/powerpoint/2010/main" val="116809026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205</Words>
  <Application>Microsoft Macintosh PowerPoint</Application>
  <PresentationFormat>Panorámica</PresentationFormat>
  <Paragraphs>7</Paragraphs>
  <Slides>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Arial</vt:lpstr>
      <vt:lpstr>Calibri</vt:lpstr>
      <vt:lpstr>Calibri Light</vt:lpstr>
      <vt:lpstr>Helvetica Neue</vt:lpstr>
      <vt:lpstr>Tema de Office</vt:lpstr>
      <vt:lpstr>Presentación de PowerPoint</vt:lpstr>
      <vt:lpstr>Presentación de PowerPoint</vt:lpstr>
      <vt:lpstr>Presentación de PowerPoint</vt:lpstr>
      <vt:lpstr>Presentación de PowerPoint</vt:lpstr>
      <vt:lpstr>Presentación de PowerPoint</vt:lpstr>
      <vt:lpstr>Tema</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Jesus Croda</dc:creator>
  <cp:lastModifiedBy>IMAC DE MONSE</cp:lastModifiedBy>
  <cp:revision>15</cp:revision>
  <dcterms:created xsi:type="dcterms:W3CDTF">2023-01-05T18:47:24Z</dcterms:created>
  <dcterms:modified xsi:type="dcterms:W3CDTF">2024-12-05T19:31:09Z</dcterms:modified>
</cp:coreProperties>
</file>