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1215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3847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4973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0651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4220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1291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782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5911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3303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8491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16566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7BA8-1612-41D5-A2E6-C203CCF626C1}" type="datetimeFigureOut">
              <a:rPr lang="es-MX" smtClean="0"/>
              <a:pPr/>
              <a:t>05/03/2025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B5B43-FAA0-48CA-94AC-D1BB8482E8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8058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21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19" Type="http://schemas.openxmlformats.org/officeDocument/2006/relationships/image" Target="../media/image18.gif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179 Imagen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862140" y="5635869"/>
            <a:ext cx="6281860" cy="1222131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017" t="10792" r="22586" b="5307"/>
          <a:stretch/>
        </p:blipFill>
        <p:spPr bwMode="auto">
          <a:xfrm>
            <a:off x="1" y="8206"/>
            <a:ext cx="7936244" cy="6858000"/>
          </a:xfrm>
          <a:prstGeom prst="rect">
            <a:avLst/>
          </a:prstGeom>
          <a:pattFill prst="lgGrid">
            <a:fgClr>
              <a:srgbClr val="00B050"/>
            </a:fgClr>
            <a:bgClr>
              <a:schemeClr val="bg1"/>
            </a:bgClr>
          </a:pattFill>
          <a:ln>
            <a:noFill/>
          </a:ln>
        </p:spPr>
      </p:pic>
      <p:sp>
        <p:nvSpPr>
          <p:cNvPr id="6" name="5 Dodecágono"/>
          <p:cNvSpPr/>
          <p:nvPr/>
        </p:nvSpPr>
        <p:spPr>
          <a:xfrm>
            <a:off x="1058574" y="4699723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8" name="7 Dodecágono"/>
          <p:cNvSpPr/>
          <p:nvPr/>
        </p:nvSpPr>
        <p:spPr>
          <a:xfrm>
            <a:off x="4746576" y="4383096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B</a:t>
            </a:r>
          </a:p>
        </p:txBody>
      </p:sp>
      <p:sp>
        <p:nvSpPr>
          <p:cNvPr id="9" name="8 Dodecágono"/>
          <p:cNvSpPr/>
          <p:nvPr/>
        </p:nvSpPr>
        <p:spPr>
          <a:xfrm>
            <a:off x="4499992" y="3709726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</a:t>
            </a:r>
          </a:p>
        </p:txBody>
      </p:sp>
      <p:sp>
        <p:nvSpPr>
          <p:cNvPr id="10" name="9 Dodecágono"/>
          <p:cNvSpPr/>
          <p:nvPr/>
        </p:nvSpPr>
        <p:spPr>
          <a:xfrm>
            <a:off x="4499992" y="3141677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D</a:t>
            </a:r>
          </a:p>
        </p:txBody>
      </p:sp>
      <p:sp>
        <p:nvSpPr>
          <p:cNvPr id="11" name="10 Dodecágono"/>
          <p:cNvSpPr/>
          <p:nvPr/>
        </p:nvSpPr>
        <p:spPr>
          <a:xfrm>
            <a:off x="931315" y="3136924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F</a:t>
            </a:r>
          </a:p>
        </p:txBody>
      </p:sp>
      <p:sp>
        <p:nvSpPr>
          <p:cNvPr id="12" name="11 Dodecágono"/>
          <p:cNvSpPr/>
          <p:nvPr/>
        </p:nvSpPr>
        <p:spPr>
          <a:xfrm>
            <a:off x="5903966" y="2256751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</a:t>
            </a:r>
          </a:p>
        </p:txBody>
      </p:sp>
      <p:sp>
        <p:nvSpPr>
          <p:cNvPr id="13" name="12 Dodecágono"/>
          <p:cNvSpPr/>
          <p:nvPr/>
        </p:nvSpPr>
        <p:spPr>
          <a:xfrm>
            <a:off x="3386617" y="2067887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H</a:t>
            </a:r>
          </a:p>
        </p:txBody>
      </p:sp>
      <p:sp>
        <p:nvSpPr>
          <p:cNvPr id="14" name="13 Dodecágono"/>
          <p:cNvSpPr/>
          <p:nvPr/>
        </p:nvSpPr>
        <p:spPr>
          <a:xfrm>
            <a:off x="3566617" y="2663753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K</a:t>
            </a:r>
          </a:p>
        </p:txBody>
      </p:sp>
      <p:sp>
        <p:nvSpPr>
          <p:cNvPr id="15" name="14 Dodecágono"/>
          <p:cNvSpPr/>
          <p:nvPr/>
        </p:nvSpPr>
        <p:spPr>
          <a:xfrm>
            <a:off x="3365856" y="1652073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</a:t>
            </a:r>
          </a:p>
        </p:txBody>
      </p:sp>
      <p:sp>
        <p:nvSpPr>
          <p:cNvPr id="16" name="15 Dodecágono"/>
          <p:cNvSpPr/>
          <p:nvPr/>
        </p:nvSpPr>
        <p:spPr>
          <a:xfrm>
            <a:off x="3275856" y="980728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</a:t>
            </a:r>
          </a:p>
        </p:txBody>
      </p:sp>
      <p:sp>
        <p:nvSpPr>
          <p:cNvPr id="17" name="16 Dodecágono"/>
          <p:cNvSpPr/>
          <p:nvPr/>
        </p:nvSpPr>
        <p:spPr>
          <a:xfrm>
            <a:off x="4904376" y="862465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J</a:t>
            </a:r>
          </a:p>
        </p:txBody>
      </p:sp>
      <p:sp>
        <p:nvSpPr>
          <p:cNvPr id="18" name="17 Dodecágono"/>
          <p:cNvSpPr/>
          <p:nvPr/>
        </p:nvSpPr>
        <p:spPr>
          <a:xfrm>
            <a:off x="5993966" y="1652073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G</a:t>
            </a:r>
          </a:p>
        </p:txBody>
      </p:sp>
      <p:sp>
        <p:nvSpPr>
          <p:cNvPr id="19" name="18 Dodecágono"/>
          <p:cNvSpPr/>
          <p:nvPr/>
        </p:nvSpPr>
        <p:spPr>
          <a:xfrm>
            <a:off x="6984248" y="3249000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</a:p>
        </p:txBody>
      </p:sp>
      <p:sp>
        <p:nvSpPr>
          <p:cNvPr id="20" name="19 Dodecágono"/>
          <p:cNvSpPr/>
          <p:nvPr/>
        </p:nvSpPr>
        <p:spPr>
          <a:xfrm>
            <a:off x="7524328" y="3592809"/>
            <a:ext cx="180000" cy="180000"/>
          </a:xfrm>
          <a:prstGeom prst="dodec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N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2249954" y="22448"/>
            <a:ext cx="1962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RIO AGUA DULCITA</a:t>
            </a:r>
            <a:endParaRPr lang="es-MX" sz="1100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994376" y="0"/>
            <a:ext cx="1962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RIO AGUA DULCITA</a:t>
            </a:r>
            <a:endParaRPr lang="es-MX" sz="1100" b="1" dirty="0"/>
          </a:p>
        </p:txBody>
      </p:sp>
      <p:pic>
        <p:nvPicPr>
          <p:cNvPr id="22" name="21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5197" y="3877964"/>
            <a:ext cx="152400" cy="152400"/>
          </a:xfrm>
          <a:prstGeom prst="rect">
            <a:avLst/>
          </a:prstGeom>
          <a:noFill/>
        </p:spPr>
      </p:pic>
      <p:pic>
        <p:nvPicPr>
          <p:cNvPr id="23" name="22 Imagen" descr="Descripción: http://farm4.static.flickr.com/3467/3796093825_eb160e1cc5_m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5310" y="3240873"/>
            <a:ext cx="202658" cy="233204"/>
          </a:xfrm>
          <a:prstGeom prst="rect">
            <a:avLst/>
          </a:prstGeom>
          <a:noFill/>
        </p:spPr>
      </p:pic>
      <p:pic>
        <p:nvPicPr>
          <p:cNvPr id="24" name="23 Imagen" descr="Descripción: http://farm4.static.flickr.com/3467/3796093825_eb160e1cc5_m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0364" y="2691790"/>
            <a:ext cx="204946" cy="235752"/>
          </a:xfrm>
          <a:prstGeom prst="rect">
            <a:avLst/>
          </a:prstGeom>
          <a:noFill/>
        </p:spPr>
      </p:pic>
      <p:pic>
        <p:nvPicPr>
          <p:cNvPr id="25" name="24 Imagen" descr="Descripción: http://farm4.static.flickr.com/3467/3796093825_eb160e1cc5_m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3394" y="3678491"/>
            <a:ext cx="251681" cy="263184"/>
          </a:xfrm>
          <a:prstGeom prst="rect">
            <a:avLst/>
          </a:prstGeom>
          <a:noFill/>
        </p:spPr>
      </p:pic>
      <p:pic>
        <p:nvPicPr>
          <p:cNvPr id="26" name="25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31898"/>
            <a:ext cx="152400" cy="152400"/>
          </a:xfrm>
          <a:prstGeom prst="rect">
            <a:avLst/>
          </a:prstGeom>
          <a:noFill/>
        </p:spPr>
      </p:pic>
      <p:pic>
        <p:nvPicPr>
          <p:cNvPr id="27" name="26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1923" y="3398535"/>
            <a:ext cx="152400" cy="152400"/>
          </a:xfrm>
          <a:prstGeom prst="rect">
            <a:avLst/>
          </a:prstGeom>
          <a:noFill/>
        </p:spPr>
      </p:pic>
      <p:pic>
        <p:nvPicPr>
          <p:cNvPr id="28" name="27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7592" y="2616687"/>
            <a:ext cx="152400" cy="152400"/>
          </a:xfrm>
          <a:prstGeom prst="rect">
            <a:avLst/>
          </a:prstGeom>
          <a:noFill/>
        </p:spPr>
      </p:pic>
      <p:pic>
        <p:nvPicPr>
          <p:cNvPr id="29" name="28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5723" y="1742073"/>
            <a:ext cx="152400" cy="152400"/>
          </a:xfrm>
          <a:prstGeom prst="rect">
            <a:avLst/>
          </a:prstGeom>
          <a:noFill/>
        </p:spPr>
      </p:pic>
      <p:pic>
        <p:nvPicPr>
          <p:cNvPr id="30" name="29 Imagen" descr="Descripción: http://farm4.static.flickr.com/3467/3796093825_eb160e1cc5_m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0375" y="1651196"/>
            <a:ext cx="201681" cy="183873"/>
          </a:xfrm>
          <a:prstGeom prst="rect">
            <a:avLst/>
          </a:prstGeom>
          <a:noFill/>
        </p:spPr>
      </p:pic>
      <p:pic>
        <p:nvPicPr>
          <p:cNvPr id="31" name="30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0665" y="1991687"/>
            <a:ext cx="152400" cy="152400"/>
          </a:xfrm>
          <a:prstGeom prst="rect">
            <a:avLst/>
          </a:prstGeom>
          <a:noFill/>
        </p:spPr>
      </p:pic>
      <p:pic>
        <p:nvPicPr>
          <p:cNvPr id="32" name="31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86265"/>
            <a:ext cx="152400" cy="152400"/>
          </a:xfrm>
          <a:prstGeom prst="rect">
            <a:avLst/>
          </a:prstGeom>
          <a:noFill/>
        </p:spPr>
      </p:pic>
      <p:pic>
        <p:nvPicPr>
          <p:cNvPr id="33" name="32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5856" y="6705600"/>
            <a:ext cx="152400" cy="152400"/>
          </a:xfrm>
          <a:prstGeom prst="rect">
            <a:avLst/>
          </a:prstGeom>
          <a:noFill/>
        </p:spPr>
      </p:pic>
      <p:pic>
        <p:nvPicPr>
          <p:cNvPr id="34" name="33 Imagen"/>
          <p:cNvPicPr/>
          <p:nvPr/>
        </p:nvPicPr>
        <p:blipFill rotWithShape="1">
          <a:blip r:embed="rId6" cstate="print"/>
          <a:srcRect l="37861" t="32389" r="56482" b="55466"/>
          <a:stretch/>
        </p:blipFill>
        <p:spPr bwMode="auto">
          <a:xfrm>
            <a:off x="3275856" y="5360621"/>
            <a:ext cx="242863" cy="2679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5" name="34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006123" y="6397014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6" name="35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11560" y="4028716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7" name="36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2561014" y="3983351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8" name="37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3096053" y="4095707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9" name="38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3854991" y="3983351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0" name="39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65566" y="3483973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1" name="40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2674991" y="3295015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2" name="41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822859" y="4778845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3" name="42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741116" y="4406103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4" name="43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746459" y="4050313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5" name="44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121726" y="4060227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6" name="45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649333" y="2692887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7" name="46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5031540" y="2593513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8" name="47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445986" y="2402447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9" name="48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499992" y="1768078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0" name="49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638564" y="2212766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1" name="50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663563" y="1933902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2" name="51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625986" y="1412776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3" name="52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060129" y="1229649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4" name="53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7596316" y="2524872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5" name="54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6013714" y="1990039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6" name="55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3332611" y="5877272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7" name="56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2620363" y="2436751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8" name="57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2697185" y="2927543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9" name="58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2507008" y="3444796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0" name="59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3491850" y="3397877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1" name="60 Imagen"/>
          <p:cNvPicPr/>
          <p:nvPr/>
        </p:nvPicPr>
        <p:blipFill rotWithShape="1">
          <a:blip r:embed="rId7" cstate="print"/>
          <a:srcRect l="37861" t="32389" r="56482" b="55466"/>
          <a:stretch/>
        </p:blipFill>
        <p:spPr bwMode="auto">
          <a:xfrm>
            <a:off x="4501123" y="3407084"/>
            <a:ext cx="108012" cy="1339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5" name="74 CuadroTexto"/>
          <p:cNvSpPr txBox="1"/>
          <p:nvPr/>
        </p:nvSpPr>
        <p:spPr>
          <a:xfrm>
            <a:off x="7855509" y="93675"/>
            <a:ext cx="12299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PLANTEL 04</a:t>
            </a:r>
          </a:p>
          <a:p>
            <a:r>
              <a:rPr lang="es-MX" sz="1400" b="1" dirty="0" smtClean="0"/>
              <a:t>PROFR. JOEL </a:t>
            </a:r>
          </a:p>
          <a:p>
            <a:r>
              <a:rPr lang="es-MX" sz="1400" b="1" dirty="0" smtClean="0"/>
              <a:t>ARTIGAS DIAZ</a:t>
            </a:r>
          </a:p>
          <a:p>
            <a:endParaRPr lang="es-MX" sz="900" b="1" dirty="0"/>
          </a:p>
          <a:p>
            <a:r>
              <a:rPr lang="es-MX" sz="1200" b="1" dirty="0" smtClean="0"/>
              <a:t>Agua Dulce, Ver.</a:t>
            </a:r>
            <a:endParaRPr lang="es-MX" sz="1200" b="1" dirty="0"/>
          </a:p>
        </p:txBody>
      </p:sp>
      <p:sp>
        <p:nvSpPr>
          <p:cNvPr id="77" name="Cuadro de texto 2057"/>
          <p:cNvSpPr txBox="1">
            <a:spLocks noChangeArrowheads="1"/>
          </p:cNvSpPr>
          <p:nvPr/>
        </p:nvSpPr>
        <p:spPr bwMode="auto">
          <a:xfrm>
            <a:off x="8352963" y="4600118"/>
            <a:ext cx="6194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4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ZONA RESTRINGIDA</a:t>
            </a:r>
            <a:endParaRPr lang="es-MX" sz="1050" dirty="0">
              <a:effectLst/>
              <a:latin typeface="Times New Roman"/>
              <a:ea typeface="Times New Roman"/>
            </a:endParaRPr>
          </a:p>
        </p:txBody>
      </p:sp>
      <p:sp>
        <p:nvSpPr>
          <p:cNvPr id="78" name="77 Rectángulo redondeado"/>
          <p:cNvSpPr/>
          <p:nvPr/>
        </p:nvSpPr>
        <p:spPr>
          <a:xfrm>
            <a:off x="8045854" y="4880331"/>
            <a:ext cx="250853" cy="1339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9" name="Cuadro de texto 2057"/>
          <p:cNvSpPr txBox="1">
            <a:spLocks noChangeArrowheads="1"/>
          </p:cNvSpPr>
          <p:nvPr/>
        </p:nvSpPr>
        <p:spPr bwMode="auto">
          <a:xfrm>
            <a:off x="8331116" y="4850815"/>
            <a:ext cx="5702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ALJIBE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0" name="79 Disco magnético"/>
          <p:cNvSpPr/>
          <p:nvPr/>
        </p:nvSpPr>
        <p:spPr>
          <a:xfrm>
            <a:off x="8099163" y="5094485"/>
            <a:ext cx="128140" cy="267970"/>
          </a:xfrm>
          <a:prstGeom prst="flowChartMagneticDisk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1" name="Cuadro de texto 2057"/>
          <p:cNvSpPr txBox="1">
            <a:spLocks noChangeArrowheads="1"/>
          </p:cNvSpPr>
          <p:nvPr/>
        </p:nvSpPr>
        <p:spPr bwMode="auto">
          <a:xfrm>
            <a:off x="8094319" y="5120476"/>
            <a:ext cx="8305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POZO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2" name="Cuadro de texto 2057"/>
          <p:cNvSpPr txBox="1">
            <a:spLocks noChangeArrowheads="1"/>
          </p:cNvSpPr>
          <p:nvPr/>
        </p:nvSpPr>
        <p:spPr bwMode="auto">
          <a:xfrm>
            <a:off x="8042014" y="2177707"/>
            <a:ext cx="8305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kern="1200" dirty="0" smtClean="0">
                <a:solidFill>
                  <a:srgbClr val="000000"/>
                </a:solidFill>
                <a:effectLst/>
                <a:latin typeface="Arial Black"/>
                <a:ea typeface="Times New Roman"/>
              </a:rPr>
              <a:t>      EXTINTOR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83" name="82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4012" y="2185105"/>
            <a:ext cx="186817" cy="146049"/>
          </a:xfrm>
          <a:prstGeom prst="rect">
            <a:avLst/>
          </a:prstGeom>
          <a:noFill/>
        </p:spPr>
      </p:pic>
      <p:pic>
        <p:nvPicPr>
          <p:cNvPr id="84" name="83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9163" y="3678491"/>
            <a:ext cx="225089" cy="175761"/>
          </a:xfrm>
          <a:prstGeom prst="rect">
            <a:avLst/>
          </a:prstGeom>
          <a:noFill/>
        </p:spPr>
      </p:pic>
      <p:pic>
        <p:nvPicPr>
          <p:cNvPr id="85" name="84 Imagen" descr="Descripción: http://www.inspeccion.com.mx/senalamientos/ALTO_VOLTAJE.gif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84880" y="3965742"/>
            <a:ext cx="178503" cy="225951"/>
          </a:xfrm>
          <a:prstGeom prst="rect">
            <a:avLst/>
          </a:prstGeom>
          <a:noFill/>
        </p:spPr>
      </p:pic>
      <p:pic>
        <p:nvPicPr>
          <p:cNvPr id="86" name="85 Imagen" descr="Descripción: http://www.inspeccion.com.mx/senalamientos/MATERIAL_INFLAMABLE.gif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82100" y="4309227"/>
            <a:ext cx="191101" cy="229800"/>
          </a:xfrm>
          <a:prstGeom prst="rect">
            <a:avLst/>
          </a:prstGeom>
          <a:noFill/>
        </p:spPr>
      </p:pic>
      <p:sp>
        <p:nvSpPr>
          <p:cNvPr id="87" name="Cuadro de texto 2057"/>
          <p:cNvSpPr txBox="1">
            <a:spLocks noChangeArrowheads="1"/>
          </p:cNvSpPr>
          <p:nvPr/>
        </p:nvSpPr>
        <p:spPr bwMode="auto">
          <a:xfrm>
            <a:off x="7897998" y="2414791"/>
            <a:ext cx="1145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      PUNTO DE </a:t>
            </a:r>
          </a:p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     REUNION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8" name="Cuadro de texto 2057"/>
          <p:cNvSpPr txBox="1">
            <a:spLocks noChangeArrowheads="1"/>
          </p:cNvSpPr>
          <p:nvPr/>
        </p:nvSpPr>
        <p:spPr bwMode="auto">
          <a:xfrm>
            <a:off x="7884368" y="2727490"/>
            <a:ext cx="13248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  SALIDA DE</a:t>
            </a:r>
          </a:p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    EMERGENCIA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9" name="Cuadro de texto 2057"/>
          <p:cNvSpPr txBox="1">
            <a:spLocks noChangeArrowheads="1"/>
          </p:cNvSpPr>
          <p:nvPr/>
        </p:nvSpPr>
        <p:spPr bwMode="auto">
          <a:xfrm>
            <a:off x="8042014" y="3090124"/>
            <a:ext cx="8305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    ALARMA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0" name="Cuadro de texto 2057"/>
          <p:cNvSpPr txBox="1">
            <a:spLocks noChangeArrowheads="1"/>
          </p:cNvSpPr>
          <p:nvPr/>
        </p:nvSpPr>
        <p:spPr bwMode="auto">
          <a:xfrm>
            <a:off x="8024012" y="3368610"/>
            <a:ext cx="1054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       RUTA DE</a:t>
            </a:r>
          </a:p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        EVACUACION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1" name="Cuadro de texto 2057"/>
          <p:cNvSpPr txBox="1">
            <a:spLocks noChangeArrowheads="1"/>
          </p:cNvSpPr>
          <p:nvPr/>
        </p:nvSpPr>
        <p:spPr bwMode="auto">
          <a:xfrm>
            <a:off x="8324252" y="3689909"/>
            <a:ext cx="65386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BOTIQUIN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2" name="Cuadro de texto 2057"/>
          <p:cNvSpPr txBox="1">
            <a:spLocks noChangeArrowheads="1"/>
          </p:cNvSpPr>
          <p:nvPr/>
        </p:nvSpPr>
        <p:spPr bwMode="auto">
          <a:xfrm>
            <a:off x="8274947" y="3978642"/>
            <a:ext cx="8305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ALTO VOLTAJE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3" name="Cuadro de texto 2057"/>
          <p:cNvSpPr txBox="1">
            <a:spLocks noChangeArrowheads="1"/>
          </p:cNvSpPr>
          <p:nvPr/>
        </p:nvSpPr>
        <p:spPr bwMode="auto">
          <a:xfrm>
            <a:off x="8274947" y="4292515"/>
            <a:ext cx="80335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MATERIAL </a:t>
            </a:r>
          </a:p>
          <a:p>
            <a:pPr algn="ctr" fontAlgn="base">
              <a:spcAft>
                <a:spcPts val="0"/>
              </a:spcAft>
            </a:pPr>
            <a:r>
              <a:rPr lang="es-MX" sz="600" b="1" dirty="0" smtClean="0">
                <a:solidFill>
                  <a:srgbClr val="000000"/>
                </a:solidFill>
                <a:latin typeface="Arial Black"/>
                <a:ea typeface="Times New Roman"/>
              </a:rPr>
              <a:t>INFLAMABLE</a:t>
            </a:r>
            <a:endParaRPr lang="es-MX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5" name="Cuadro de texto 2053"/>
          <p:cNvSpPr txBox="1">
            <a:spLocks noChangeArrowheads="1"/>
          </p:cNvSpPr>
          <p:nvPr/>
        </p:nvSpPr>
        <p:spPr bwMode="auto">
          <a:xfrm>
            <a:off x="8020669" y="1297514"/>
            <a:ext cx="1021660" cy="195858"/>
          </a:xfrm>
          <a:prstGeom prst="rect">
            <a:avLst/>
          </a:prstGeom>
          <a:gradFill rotWithShape="1">
            <a:gsLst>
              <a:gs pos="0">
                <a:sysClr val="window" lastClr="FFFFFF">
                  <a:tint val="40000"/>
                  <a:satMod val="350000"/>
                </a:sysClr>
              </a:gs>
              <a:gs pos="40000">
                <a:sysClr val="window" lastClr="FFFFFF">
                  <a:tint val="45000"/>
                  <a:shade val="99000"/>
                  <a:satMod val="350000"/>
                </a:sysClr>
              </a:gs>
              <a:gs pos="100000">
                <a:sysClr val="window" lastClr="FFFFFF">
                  <a:shade val="20000"/>
                  <a:satMod val="255000"/>
                </a:sysClr>
              </a:gs>
            </a:gsLst>
            <a:path path="circle">
              <a:fillToRect l="50000" t="-80000" r="50000" b="180000"/>
            </a:path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es-MX" sz="800" b="1" kern="1200" dirty="0">
                <a:solidFill>
                  <a:srgbClr val="000000"/>
                </a:solidFill>
                <a:effectLst/>
                <a:latin typeface="Arial Black"/>
                <a:ea typeface="Times New Roman"/>
              </a:rPr>
              <a:t>SIMBOLOGÍA</a:t>
            </a:r>
            <a:endParaRPr lang="es-MX" sz="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6" name="95 Rectángulo"/>
          <p:cNvSpPr/>
          <p:nvPr/>
        </p:nvSpPr>
        <p:spPr>
          <a:xfrm>
            <a:off x="8041426" y="1914160"/>
            <a:ext cx="160879" cy="1814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7" name="96 CuadroTexto"/>
          <p:cNvSpPr txBox="1"/>
          <p:nvPr/>
        </p:nvSpPr>
        <p:spPr>
          <a:xfrm>
            <a:off x="8251764" y="1917665"/>
            <a:ext cx="6731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b="1" dirty="0" smtClean="0">
                <a:latin typeface="Arial Black" panose="020B0A04020102020204" pitchFamily="34" charset="0"/>
              </a:rPr>
              <a:t>PASILLOS</a:t>
            </a:r>
            <a:endParaRPr lang="es-MX" sz="600" b="1" dirty="0">
              <a:latin typeface="Arial Black" panose="020B0A04020102020204" pitchFamily="34" charset="0"/>
            </a:endParaRPr>
          </a:p>
        </p:txBody>
      </p:sp>
      <p:sp>
        <p:nvSpPr>
          <p:cNvPr id="99" name="98 CuadroTexto"/>
          <p:cNvSpPr txBox="1"/>
          <p:nvPr/>
        </p:nvSpPr>
        <p:spPr>
          <a:xfrm>
            <a:off x="8286669" y="1626575"/>
            <a:ext cx="69144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00" dirty="0" smtClean="0">
                <a:latin typeface="Arial Black" panose="020B0A04020102020204" pitchFamily="34" charset="0"/>
              </a:rPr>
              <a:t>EDIFICIO</a:t>
            </a:r>
            <a:endParaRPr lang="es-MX" sz="500" dirty="0">
              <a:latin typeface="Arial Black" panose="020B0A04020102020204" pitchFamily="34" charset="0"/>
            </a:endParaRPr>
          </a:p>
        </p:txBody>
      </p:sp>
      <p:pic>
        <p:nvPicPr>
          <p:cNvPr id="100" name="99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49905" y="2448672"/>
            <a:ext cx="152400" cy="152400"/>
          </a:xfrm>
          <a:prstGeom prst="rect">
            <a:avLst/>
          </a:prstGeom>
          <a:noFill/>
        </p:spPr>
      </p:pic>
      <p:pic>
        <p:nvPicPr>
          <p:cNvPr id="104" name="103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080238" y="3310950"/>
            <a:ext cx="232868" cy="352006"/>
          </a:xfrm>
          <a:prstGeom prst="rect">
            <a:avLst/>
          </a:prstGeom>
          <a:noFill/>
        </p:spPr>
      </p:pic>
      <p:pic>
        <p:nvPicPr>
          <p:cNvPr id="105" name="104 Imagen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413" y="4170014"/>
            <a:ext cx="128905" cy="173990"/>
          </a:xfrm>
          <a:prstGeom prst="rect">
            <a:avLst/>
          </a:prstGeom>
          <a:noFill/>
        </p:spPr>
      </p:pic>
      <p:pic>
        <p:nvPicPr>
          <p:cNvPr id="106" name="105 Imagen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0670" y="3083284"/>
            <a:ext cx="206634" cy="165716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8137851" y="4600118"/>
            <a:ext cx="234824" cy="17872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7" name="106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4420" y="563510"/>
            <a:ext cx="186817" cy="146049"/>
          </a:xfrm>
          <a:prstGeom prst="rect">
            <a:avLst/>
          </a:prstGeom>
          <a:noFill/>
        </p:spPr>
      </p:pic>
      <p:pic>
        <p:nvPicPr>
          <p:cNvPr id="108" name="107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6059" y="563510"/>
            <a:ext cx="186817" cy="146049"/>
          </a:xfrm>
          <a:prstGeom prst="rect">
            <a:avLst/>
          </a:prstGeom>
          <a:noFill/>
        </p:spPr>
      </p:pic>
      <p:pic>
        <p:nvPicPr>
          <p:cNvPr id="109" name="108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3154" y="1588550"/>
            <a:ext cx="186817" cy="146049"/>
          </a:xfrm>
          <a:prstGeom prst="rect">
            <a:avLst/>
          </a:prstGeom>
          <a:noFill/>
        </p:spPr>
      </p:pic>
      <p:pic>
        <p:nvPicPr>
          <p:cNvPr id="110" name="109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9552" y="2218031"/>
            <a:ext cx="186817" cy="146049"/>
          </a:xfrm>
          <a:prstGeom prst="rect">
            <a:avLst/>
          </a:prstGeom>
          <a:noFill/>
        </p:spPr>
      </p:pic>
      <p:pic>
        <p:nvPicPr>
          <p:cNvPr id="111" name="110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9202" y="716416"/>
            <a:ext cx="186817" cy="146049"/>
          </a:xfrm>
          <a:prstGeom prst="rect">
            <a:avLst/>
          </a:prstGeom>
          <a:noFill/>
        </p:spPr>
      </p:pic>
      <p:pic>
        <p:nvPicPr>
          <p:cNvPr id="112" name="111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7595" y="488566"/>
            <a:ext cx="186817" cy="146049"/>
          </a:xfrm>
          <a:prstGeom prst="rect">
            <a:avLst/>
          </a:prstGeom>
          <a:noFill/>
        </p:spPr>
      </p:pic>
      <p:pic>
        <p:nvPicPr>
          <p:cNvPr id="113" name="112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4341" y="3211426"/>
            <a:ext cx="186817" cy="146049"/>
          </a:xfrm>
          <a:prstGeom prst="rect">
            <a:avLst/>
          </a:prstGeom>
          <a:noFill/>
        </p:spPr>
      </p:pic>
      <p:pic>
        <p:nvPicPr>
          <p:cNvPr id="114" name="113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9499" y="2995628"/>
            <a:ext cx="186817" cy="146049"/>
          </a:xfrm>
          <a:prstGeom prst="rect">
            <a:avLst/>
          </a:prstGeom>
          <a:noFill/>
        </p:spPr>
      </p:pic>
      <p:pic>
        <p:nvPicPr>
          <p:cNvPr id="115" name="114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0799" y="3262569"/>
            <a:ext cx="186817" cy="146049"/>
          </a:xfrm>
          <a:prstGeom prst="rect">
            <a:avLst/>
          </a:prstGeom>
          <a:noFill/>
        </p:spPr>
      </p:pic>
      <p:pic>
        <p:nvPicPr>
          <p:cNvPr id="116" name="115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94700" y="4559748"/>
            <a:ext cx="223649" cy="171266"/>
          </a:xfrm>
          <a:prstGeom prst="rect">
            <a:avLst/>
          </a:prstGeom>
          <a:noFill/>
        </p:spPr>
      </p:pic>
      <p:pic>
        <p:nvPicPr>
          <p:cNvPr id="117" name="116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4197" y="3240873"/>
            <a:ext cx="186817" cy="146049"/>
          </a:xfrm>
          <a:prstGeom prst="rect">
            <a:avLst/>
          </a:prstGeom>
          <a:noFill/>
        </p:spPr>
      </p:pic>
      <p:pic>
        <p:nvPicPr>
          <p:cNvPr id="118" name="117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5179" y="4539028"/>
            <a:ext cx="259144" cy="157400"/>
          </a:xfrm>
          <a:prstGeom prst="rect">
            <a:avLst/>
          </a:prstGeom>
          <a:noFill/>
        </p:spPr>
      </p:pic>
      <p:pic>
        <p:nvPicPr>
          <p:cNvPr id="119" name="118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749" y="4645380"/>
            <a:ext cx="186817" cy="146049"/>
          </a:xfrm>
          <a:prstGeom prst="rect">
            <a:avLst/>
          </a:prstGeom>
          <a:noFill/>
        </p:spPr>
      </p:pic>
      <p:pic>
        <p:nvPicPr>
          <p:cNvPr id="120" name="119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498" y="4645381"/>
            <a:ext cx="186817" cy="146049"/>
          </a:xfrm>
          <a:prstGeom prst="rect">
            <a:avLst/>
          </a:prstGeom>
          <a:noFill/>
        </p:spPr>
      </p:pic>
      <p:pic>
        <p:nvPicPr>
          <p:cNvPr id="121" name="120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0778" y="4645381"/>
            <a:ext cx="186817" cy="146049"/>
          </a:xfrm>
          <a:prstGeom prst="rect">
            <a:avLst/>
          </a:prstGeom>
          <a:noFill/>
        </p:spPr>
      </p:pic>
      <p:pic>
        <p:nvPicPr>
          <p:cNvPr id="122" name="121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32593"/>
            <a:ext cx="186817" cy="146049"/>
          </a:xfrm>
          <a:prstGeom prst="rect">
            <a:avLst/>
          </a:prstGeom>
          <a:noFill/>
        </p:spPr>
      </p:pic>
      <p:pic>
        <p:nvPicPr>
          <p:cNvPr id="123" name="122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0703" y="5929977"/>
            <a:ext cx="186817" cy="146049"/>
          </a:xfrm>
          <a:prstGeom prst="rect">
            <a:avLst/>
          </a:prstGeom>
          <a:noFill/>
        </p:spPr>
      </p:pic>
      <p:pic>
        <p:nvPicPr>
          <p:cNvPr id="124" name="123 Imagen" descr="Descripción: http://farm4.static.flickr.com/3467/3796093825_eb160e1cc5_m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1195" y="5362456"/>
            <a:ext cx="482519" cy="450868"/>
          </a:xfrm>
          <a:prstGeom prst="rect">
            <a:avLst/>
          </a:prstGeom>
          <a:noFill/>
        </p:spPr>
      </p:pic>
      <p:pic>
        <p:nvPicPr>
          <p:cNvPr id="125" name="124 Imagen" descr="Descripción: http://farm4.static.flickr.com/3467/3796093825_eb160e1cc5_m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68141" y="4042507"/>
            <a:ext cx="152400" cy="152400"/>
          </a:xfrm>
          <a:prstGeom prst="rect">
            <a:avLst/>
          </a:prstGeom>
          <a:noFill/>
        </p:spPr>
      </p:pic>
      <p:pic>
        <p:nvPicPr>
          <p:cNvPr id="126" name="125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2921" y="1038726"/>
            <a:ext cx="186817" cy="146049"/>
          </a:xfrm>
          <a:prstGeom prst="rect">
            <a:avLst/>
          </a:prstGeom>
          <a:noFill/>
        </p:spPr>
      </p:pic>
      <p:pic>
        <p:nvPicPr>
          <p:cNvPr id="127" name="126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381511" y="3215880"/>
            <a:ext cx="198821" cy="564132"/>
          </a:xfrm>
          <a:prstGeom prst="rect">
            <a:avLst/>
          </a:prstGeom>
          <a:noFill/>
        </p:spPr>
      </p:pic>
      <p:pic>
        <p:nvPicPr>
          <p:cNvPr id="128" name="127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772647" y="3847709"/>
            <a:ext cx="198821" cy="564132"/>
          </a:xfrm>
          <a:prstGeom prst="rect">
            <a:avLst/>
          </a:prstGeom>
          <a:noFill/>
        </p:spPr>
      </p:pic>
      <p:pic>
        <p:nvPicPr>
          <p:cNvPr id="129" name="128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90656" y="2384605"/>
            <a:ext cx="186417" cy="564132"/>
          </a:xfrm>
          <a:prstGeom prst="rect">
            <a:avLst/>
          </a:prstGeom>
          <a:noFill/>
        </p:spPr>
      </p:pic>
      <p:pic>
        <p:nvPicPr>
          <p:cNvPr id="130" name="129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99411" y="1092356"/>
            <a:ext cx="147568" cy="394926"/>
          </a:xfrm>
          <a:prstGeom prst="rect">
            <a:avLst/>
          </a:prstGeom>
          <a:noFill/>
        </p:spPr>
      </p:pic>
      <p:pic>
        <p:nvPicPr>
          <p:cNvPr id="131" name="130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28205" y="3887948"/>
            <a:ext cx="186416" cy="564132"/>
          </a:xfrm>
          <a:prstGeom prst="rect">
            <a:avLst/>
          </a:prstGeom>
          <a:noFill/>
        </p:spPr>
      </p:pic>
      <p:pic>
        <p:nvPicPr>
          <p:cNvPr id="132" name="131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09137" y="3255939"/>
            <a:ext cx="186417" cy="564132"/>
          </a:xfrm>
          <a:prstGeom prst="rect">
            <a:avLst/>
          </a:prstGeom>
          <a:noFill/>
        </p:spPr>
      </p:pic>
      <p:pic>
        <p:nvPicPr>
          <p:cNvPr id="133" name="132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11694" y="4584897"/>
            <a:ext cx="186417" cy="564132"/>
          </a:xfrm>
          <a:prstGeom prst="rect">
            <a:avLst/>
          </a:prstGeom>
          <a:noFill/>
        </p:spPr>
      </p:pic>
      <p:pic>
        <p:nvPicPr>
          <p:cNvPr id="135" name="134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59330" y="1012933"/>
            <a:ext cx="137276" cy="564132"/>
          </a:xfrm>
          <a:prstGeom prst="rect">
            <a:avLst/>
          </a:prstGeom>
          <a:noFill/>
        </p:spPr>
      </p:pic>
      <p:pic>
        <p:nvPicPr>
          <p:cNvPr id="1026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>
            <a:off x="3299876" y="2394825"/>
            <a:ext cx="437685" cy="13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>
            <a:off x="4978877" y="1229649"/>
            <a:ext cx="437685" cy="13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 rot="16200000">
            <a:off x="6175903" y="4223921"/>
            <a:ext cx="437685" cy="2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>
            <a:off x="6136735" y="358796"/>
            <a:ext cx="437685" cy="13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138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34542" y="145766"/>
            <a:ext cx="138067" cy="564132"/>
          </a:xfrm>
          <a:prstGeom prst="rect">
            <a:avLst/>
          </a:prstGeom>
          <a:noFill/>
        </p:spPr>
      </p:pic>
      <p:pic>
        <p:nvPicPr>
          <p:cNvPr id="140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 rot="16200000">
            <a:off x="2617525" y="4477666"/>
            <a:ext cx="281606" cy="13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 rot="16200000">
            <a:off x="2697369" y="2406645"/>
            <a:ext cx="281606" cy="13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>
            <a:off x="3249751" y="3483958"/>
            <a:ext cx="437685" cy="13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Elipse"/>
          <p:cNvSpPr/>
          <p:nvPr/>
        </p:nvSpPr>
        <p:spPr>
          <a:xfrm>
            <a:off x="8020669" y="1607972"/>
            <a:ext cx="266000" cy="195625"/>
          </a:xfrm>
          <a:prstGeom prst="ellipse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3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 rot="16200000">
            <a:off x="6318888" y="2965165"/>
            <a:ext cx="390263" cy="191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 rot="16200000">
            <a:off x="7565286" y="2286879"/>
            <a:ext cx="291718" cy="11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144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318135" y="1591855"/>
            <a:ext cx="119967" cy="564132"/>
          </a:xfrm>
          <a:prstGeom prst="rect">
            <a:avLst/>
          </a:prstGeom>
          <a:noFill/>
        </p:spPr>
      </p:pic>
      <p:pic>
        <p:nvPicPr>
          <p:cNvPr id="146" name="145 Imagen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436154" y="1929422"/>
            <a:ext cx="151096" cy="312251"/>
          </a:xfrm>
          <a:prstGeom prst="rect">
            <a:avLst/>
          </a:prstGeom>
          <a:noFill/>
        </p:spPr>
      </p:pic>
      <p:pic>
        <p:nvPicPr>
          <p:cNvPr id="147" name="146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7987" y="4346837"/>
            <a:ext cx="169608" cy="149684"/>
          </a:xfrm>
          <a:prstGeom prst="rect">
            <a:avLst/>
          </a:prstGeom>
          <a:noFill/>
        </p:spPr>
      </p:pic>
      <p:pic>
        <p:nvPicPr>
          <p:cNvPr id="148" name="147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805" y="4272213"/>
            <a:ext cx="147385" cy="103541"/>
          </a:xfrm>
          <a:prstGeom prst="rect">
            <a:avLst/>
          </a:prstGeom>
          <a:noFill/>
        </p:spPr>
      </p:pic>
      <p:pic>
        <p:nvPicPr>
          <p:cNvPr id="149" name="148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54447"/>
            <a:ext cx="227229" cy="144234"/>
          </a:xfrm>
          <a:prstGeom prst="rect">
            <a:avLst/>
          </a:prstGeom>
          <a:noFill/>
        </p:spPr>
      </p:pic>
      <p:pic>
        <p:nvPicPr>
          <p:cNvPr id="150" name="149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7595" y="3269906"/>
            <a:ext cx="147385" cy="103541"/>
          </a:xfrm>
          <a:prstGeom prst="rect">
            <a:avLst/>
          </a:prstGeom>
          <a:noFill/>
        </p:spPr>
      </p:pic>
      <p:pic>
        <p:nvPicPr>
          <p:cNvPr id="151" name="150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5986" y="4539029"/>
            <a:ext cx="145229" cy="157400"/>
          </a:xfrm>
          <a:prstGeom prst="rect">
            <a:avLst/>
          </a:prstGeom>
          <a:noFill/>
        </p:spPr>
      </p:pic>
      <p:pic>
        <p:nvPicPr>
          <p:cNvPr id="152" name="151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7847" y="4539030"/>
            <a:ext cx="196277" cy="137402"/>
          </a:xfrm>
          <a:prstGeom prst="rect">
            <a:avLst/>
          </a:prstGeom>
          <a:noFill/>
        </p:spPr>
      </p:pic>
      <p:pic>
        <p:nvPicPr>
          <p:cNvPr id="153" name="152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2030" y="3269906"/>
            <a:ext cx="147385" cy="103541"/>
          </a:xfrm>
          <a:prstGeom prst="rect">
            <a:avLst/>
          </a:prstGeom>
          <a:noFill/>
        </p:spPr>
      </p:pic>
      <p:pic>
        <p:nvPicPr>
          <p:cNvPr id="154" name="153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4681" y="3175077"/>
            <a:ext cx="147385" cy="103541"/>
          </a:xfrm>
          <a:prstGeom prst="rect">
            <a:avLst/>
          </a:prstGeom>
          <a:noFill/>
        </p:spPr>
      </p:pic>
      <p:pic>
        <p:nvPicPr>
          <p:cNvPr id="155" name="154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6863" y="2994535"/>
            <a:ext cx="147385" cy="103541"/>
          </a:xfrm>
          <a:prstGeom prst="rect">
            <a:avLst/>
          </a:prstGeom>
          <a:noFill/>
        </p:spPr>
      </p:pic>
      <p:pic>
        <p:nvPicPr>
          <p:cNvPr id="156" name="155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4124" y="2475883"/>
            <a:ext cx="147385" cy="103541"/>
          </a:xfrm>
          <a:prstGeom prst="rect">
            <a:avLst/>
          </a:prstGeom>
          <a:noFill/>
        </p:spPr>
      </p:pic>
      <p:pic>
        <p:nvPicPr>
          <p:cNvPr id="157" name="156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3154" y="1842702"/>
            <a:ext cx="147385" cy="103541"/>
          </a:xfrm>
          <a:prstGeom prst="rect">
            <a:avLst/>
          </a:prstGeom>
          <a:noFill/>
        </p:spPr>
      </p:pic>
      <p:pic>
        <p:nvPicPr>
          <p:cNvPr id="158" name="157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97759" y="606018"/>
            <a:ext cx="147385" cy="103541"/>
          </a:xfrm>
          <a:prstGeom prst="rect">
            <a:avLst/>
          </a:prstGeom>
          <a:noFill/>
        </p:spPr>
      </p:pic>
      <p:pic>
        <p:nvPicPr>
          <p:cNvPr id="159" name="158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4228" y="734494"/>
            <a:ext cx="147385" cy="103541"/>
          </a:xfrm>
          <a:prstGeom prst="rect">
            <a:avLst/>
          </a:prstGeom>
          <a:noFill/>
        </p:spPr>
      </p:pic>
      <p:pic>
        <p:nvPicPr>
          <p:cNvPr id="160" name="159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6766" y="725963"/>
            <a:ext cx="147385" cy="103541"/>
          </a:xfrm>
          <a:prstGeom prst="rect">
            <a:avLst/>
          </a:prstGeom>
          <a:noFill/>
        </p:spPr>
      </p:pic>
      <p:pic>
        <p:nvPicPr>
          <p:cNvPr id="161" name="160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9381" y="532993"/>
            <a:ext cx="147385" cy="103541"/>
          </a:xfrm>
          <a:prstGeom prst="rect">
            <a:avLst/>
          </a:prstGeom>
          <a:noFill/>
        </p:spPr>
      </p:pic>
      <p:pic>
        <p:nvPicPr>
          <p:cNvPr id="162" name="161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6663" y="1081955"/>
            <a:ext cx="147385" cy="103541"/>
          </a:xfrm>
          <a:prstGeom prst="rect">
            <a:avLst/>
          </a:prstGeom>
          <a:noFill/>
        </p:spPr>
      </p:pic>
      <p:pic>
        <p:nvPicPr>
          <p:cNvPr id="163" name="162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46694" y="1081955"/>
            <a:ext cx="147385" cy="103541"/>
          </a:xfrm>
          <a:prstGeom prst="rect">
            <a:avLst/>
          </a:prstGeom>
          <a:noFill/>
        </p:spPr>
      </p:pic>
      <p:pic>
        <p:nvPicPr>
          <p:cNvPr id="164" name="163 Imag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57597" y="1033248"/>
            <a:ext cx="186817" cy="146049"/>
          </a:xfrm>
          <a:prstGeom prst="rect">
            <a:avLst/>
          </a:prstGeom>
          <a:noFill/>
        </p:spPr>
      </p:pic>
      <p:pic>
        <p:nvPicPr>
          <p:cNvPr id="166" name="165 Imagen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859" y="3889904"/>
            <a:ext cx="147385" cy="103541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07504" y="261610"/>
            <a:ext cx="12241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 smtClean="0"/>
              <a:t>ANEXO 6</a:t>
            </a:r>
            <a:r>
              <a:rPr lang="es-MX" sz="1600" b="1" dirty="0" smtClean="0"/>
              <a:t> CROQUIS </a:t>
            </a:r>
          </a:p>
          <a:p>
            <a:pPr algn="ctr"/>
            <a:r>
              <a:rPr lang="es-MX" sz="1600" b="1" dirty="0" smtClean="0"/>
              <a:t>INTERNO DE PC.</a:t>
            </a:r>
            <a:endParaRPr lang="es-MX" sz="1600" b="1" dirty="0"/>
          </a:p>
        </p:txBody>
      </p:sp>
      <p:pic>
        <p:nvPicPr>
          <p:cNvPr id="169" name="168 Imagen" descr="Descripción: http://www.inspeccion.com.mx/senalamientos/MATERIAL_INFLAMABLE.gif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0745" y="4069398"/>
            <a:ext cx="191101" cy="229800"/>
          </a:xfrm>
          <a:prstGeom prst="rect">
            <a:avLst/>
          </a:prstGeom>
          <a:noFill/>
        </p:spPr>
      </p:pic>
      <p:pic>
        <p:nvPicPr>
          <p:cNvPr id="170" name="169 Imagen" descr="Descripción: http://www.inspeccion.com.mx/senalamientos/MATERIAL_INFLAMABLE.gif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4451" y="2816505"/>
            <a:ext cx="191101" cy="229800"/>
          </a:xfrm>
          <a:prstGeom prst="rect">
            <a:avLst/>
          </a:prstGeom>
          <a:noFill/>
        </p:spPr>
      </p:pic>
      <p:pic>
        <p:nvPicPr>
          <p:cNvPr id="171" name="170 Imagen" descr="Descripción: http://www.inspeccion.com.mx/senalamientos/MATERIAL_INFLAMABLE.gif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5754" y="4721600"/>
            <a:ext cx="191101" cy="229800"/>
          </a:xfrm>
          <a:prstGeom prst="rect">
            <a:avLst/>
          </a:prstGeom>
          <a:noFill/>
        </p:spPr>
      </p:pic>
      <p:pic>
        <p:nvPicPr>
          <p:cNvPr id="172" name="171 Imagen" descr="Descripción: http://www.inspeccion.com.mx/senalamientos/ALTO_VOLTAJE.gif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1526" y="5922998"/>
            <a:ext cx="178503" cy="225951"/>
          </a:xfrm>
          <a:prstGeom prst="rect">
            <a:avLst/>
          </a:prstGeom>
          <a:noFill/>
        </p:spPr>
      </p:pic>
      <p:pic>
        <p:nvPicPr>
          <p:cNvPr id="173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 rot="16200000">
            <a:off x="6969592" y="4986870"/>
            <a:ext cx="437685" cy="2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" name="Picture 2" descr="Resultado de imagen para ruta de evacuacion izquierda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112" t="29948" r="11021" b="32417"/>
          <a:stretch/>
        </p:blipFill>
        <p:spPr bwMode="auto">
          <a:xfrm rot="16200000">
            <a:off x="3598329" y="5071400"/>
            <a:ext cx="437685" cy="2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174 Imagen" descr="Resultado de imagen para seÃ±alizacion de salida de emergencia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21425" y="5760104"/>
            <a:ext cx="645795" cy="217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175 Imagen" descr="Resultado de imagen para seÃ±alizacion de salida de emergencia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120" y="5813324"/>
            <a:ext cx="931128" cy="22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176 Imagen" descr="Resultado de imagen para seÃ±alizacion de salida de emergencia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5509" y="2753753"/>
            <a:ext cx="456411" cy="241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Picture 2" descr="Resultado de imagen para seÃ±alizacion de DE DETECTOR DE HUMO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71" r="10457" b="25557"/>
          <a:stretch/>
        </p:blipFill>
        <p:spPr bwMode="auto">
          <a:xfrm>
            <a:off x="5915912" y="548908"/>
            <a:ext cx="181224" cy="15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2" descr="Resultado de imagen para seÃ±alizacion de DE DETECTOR DE HUMO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571" r="10457"/>
          <a:stretch/>
        </p:blipFill>
        <p:spPr bwMode="auto">
          <a:xfrm>
            <a:off x="8030809" y="5412261"/>
            <a:ext cx="300307" cy="33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64 CuadroTexto"/>
          <p:cNvSpPr txBox="1"/>
          <p:nvPr/>
        </p:nvSpPr>
        <p:spPr>
          <a:xfrm>
            <a:off x="8372675" y="5416949"/>
            <a:ext cx="670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" b="1" dirty="0" smtClean="0">
                <a:latin typeface="Arial Black" panose="020B0A04020102020204" pitchFamily="34" charset="0"/>
              </a:rPr>
              <a:t>DETECTOR DE HUMO</a:t>
            </a:r>
            <a:endParaRPr lang="es-MX" sz="600" b="1" dirty="0">
              <a:latin typeface="Arial Black" panose="020B0A04020102020204" pitchFamily="34" charset="0"/>
            </a:endParaRPr>
          </a:p>
        </p:txBody>
      </p:sp>
      <p:pic>
        <p:nvPicPr>
          <p:cNvPr id="179" name="178 Imagen"/>
          <p:cNvPicPr/>
          <p:nvPr/>
        </p:nvPicPr>
        <p:blipFill>
          <a:blip r:embed="rId2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5143512"/>
            <a:ext cx="1500166" cy="64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98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73</Words>
  <Application>Microsoft Office PowerPoint</Application>
  <PresentationFormat>Presentación en pantalla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RENE GARFIAS</dc:creator>
  <cp:lastModifiedBy>DPC_FTejeda</cp:lastModifiedBy>
  <cp:revision>40</cp:revision>
  <cp:lastPrinted>2019-10-17T21:39:37Z</cp:lastPrinted>
  <dcterms:created xsi:type="dcterms:W3CDTF">2017-07-05T17:10:48Z</dcterms:created>
  <dcterms:modified xsi:type="dcterms:W3CDTF">2025-03-05T17:22:19Z</dcterms:modified>
</cp:coreProperties>
</file>