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64" r:id="rId4"/>
    <p:sldId id="268" r:id="rId5"/>
    <p:sldId id="261" r:id="rId6"/>
    <p:sldId id="282" r:id="rId7"/>
    <p:sldId id="260" r:id="rId8"/>
    <p:sldId id="289" r:id="rId9"/>
    <p:sldId id="293" r:id="rId10"/>
    <p:sldId id="286" r:id="rId11"/>
    <p:sldId id="271" r:id="rId12"/>
    <p:sldId id="278" r:id="rId13"/>
    <p:sldId id="291" r:id="rId14"/>
    <p:sldId id="274" r:id="rId15"/>
    <p:sldId id="276" r:id="rId16"/>
    <p:sldId id="267" r:id="rId17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A8E9"/>
    <a:srgbClr val="F400FF"/>
    <a:srgbClr val="FEA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405"/>
  </p:normalViewPr>
  <p:slideViewPr>
    <p:cSldViewPr snapToGrid="0" snapToObjects="1">
      <p:cViewPr>
        <p:scale>
          <a:sx n="70" d="100"/>
          <a:sy n="70" d="100"/>
        </p:scale>
        <p:origin x="-680" y="-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34739-7796-0F48-A068-13434DA7E2E2}" type="doc">
      <dgm:prSet loTypeId="urn:microsoft.com/office/officeart/2009/3/layout/SubStepProcess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02A7488A-5E06-7045-981A-3C4BE20C23D5}">
      <dgm:prSet custT="1"/>
      <dgm:spPr/>
      <dgm:t>
        <a:bodyPr/>
        <a:lstStyle/>
        <a:p>
          <a:pPr rtl="0"/>
          <a:r>
            <a:rPr lang="es-MX" sz="2800" b="0" dirty="0" smtClean="0">
              <a:solidFill>
                <a:srgbClr val="000000"/>
              </a:solidFill>
            </a:rPr>
            <a:t>Al estudiantado de nuevo ingreso</a:t>
          </a:r>
          <a:br>
            <a:rPr lang="es-MX" sz="2800" b="0" dirty="0" smtClean="0">
              <a:solidFill>
                <a:srgbClr val="000000"/>
              </a:solidFill>
            </a:rPr>
          </a:br>
          <a:endParaRPr lang="es-MX" sz="2800" b="0" dirty="0">
            <a:solidFill>
              <a:srgbClr val="000000"/>
            </a:solidFill>
          </a:endParaRPr>
        </a:p>
      </dgm:t>
    </dgm:pt>
    <dgm:pt modelId="{1461A8A0-3AF9-094A-91C1-D835924BA48E}" type="parTrans" cxnId="{ABCBFFAF-62A4-0E46-B48D-FA3AE60D4175}">
      <dgm:prSet/>
      <dgm:spPr/>
      <dgm:t>
        <a:bodyPr/>
        <a:lstStyle/>
        <a:p>
          <a:endParaRPr lang="es-ES" b="0">
            <a:solidFill>
              <a:srgbClr val="000000"/>
            </a:solidFill>
          </a:endParaRPr>
        </a:p>
      </dgm:t>
    </dgm:pt>
    <dgm:pt modelId="{7AC372B0-EBA0-3E45-928D-2205D27B86DC}" type="sibTrans" cxnId="{ABCBFFAF-62A4-0E46-B48D-FA3AE60D4175}">
      <dgm:prSet/>
      <dgm:spPr/>
      <dgm:t>
        <a:bodyPr/>
        <a:lstStyle/>
        <a:p>
          <a:endParaRPr lang="es-ES" b="0">
            <a:solidFill>
              <a:srgbClr val="000000"/>
            </a:solidFill>
          </a:endParaRPr>
        </a:p>
      </dgm:t>
    </dgm:pt>
    <dgm:pt modelId="{21E3D44C-9FE4-5D46-BC1C-A23EA21E6FFC}">
      <dgm:prSet custT="1"/>
      <dgm:spPr/>
      <dgm:t>
        <a:bodyPr/>
        <a:lstStyle/>
        <a:p>
          <a:pPr rtl="0"/>
          <a:r>
            <a:rPr lang="es-MX" sz="2800" b="0" smtClean="0">
              <a:solidFill>
                <a:srgbClr val="000000"/>
              </a:solidFill>
            </a:rPr>
            <a:t>Durante la trayectoria escolar de los estudiantes de tutorado</a:t>
          </a:r>
          <a:endParaRPr lang="es-MX" sz="2800" b="0" dirty="0">
            <a:solidFill>
              <a:srgbClr val="000000"/>
            </a:solidFill>
          </a:endParaRPr>
        </a:p>
      </dgm:t>
    </dgm:pt>
    <dgm:pt modelId="{A1BB66C5-385B-E240-9D9B-B48DE70CA498}" type="parTrans" cxnId="{893CBA48-413E-8944-9380-076F7982FEB0}">
      <dgm:prSet/>
      <dgm:spPr/>
      <dgm:t>
        <a:bodyPr/>
        <a:lstStyle/>
        <a:p>
          <a:endParaRPr lang="es-ES" b="0">
            <a:solidFill>
              <a:srgbClr val="000000"/>
            </a:solidFill>
          </a:endParaRPr>
        </a:p>
      </dgm:t>
    </dgm:pt>
    <dgm:pt modelId="{B9A49D1B-78D3-7F48-A5BD-D98E5393BEDE}" type="sibTrans" cxnId="{893CBA48-413E-8944-9380-076F7982FEB0}">
      <dgm:prSet/>
      <dgm:spPr/>
      <dgm:t>
        <a:bodyPr/>
        <a:lstStyle/>
        <a:p>
          <a:endParaRPr lang="es-ES" b="0">
            <a:solidFill>
              <a:srgbClr val="000000"/>
            </a:solidFill>
          </a:endParaRPr>
        </a:p>
      </dgm:t>
    </dgm:pt>
    <dgm:pt modelId="{82D67F92-B59F-7F43-B682-A85FBE047EF5}">
      <dgm:prSet custT="1"/>
      <dgm:spPr/>
      <dgm:t>
        <a:bodyPr/>
        <a:lstStyle/>
        <a:p>
          <a:pPr rtl="0"/>
          <a:r>
            <a:rPr lang="es-MX" sz="2800" b="0" smtClean="0">
              <a:solidFill>
                <a:srgbClr val="000000"/>
              </a:solidFill>
            </a:rPr>
            <a:t>A los estudiantes de tutorado a egresar</a:t>
          </a:r>
          <a:endParaRPr lang="es-MX" sz="2800" b="0" dirty="0">
            <a:solidFill>
              <a:srgbClr val="000000"/>
            </a:solidFill>
          </a:endParaRPr>
        </a:p>
      </dgm:t>
    </dgm:pt>
    <dgm:pt modelId="{4A45E984-0D76-C644-9C57-EACDC8A1A3D3}" type="parTrans" cxnId="{E1C676D0-D1FA-4445-BC3F-96FDFE4AF07F}">
      <dgm:prSet/>
      <dgm:spPr/>
      <dgm:t>
        <a:bodyPr/>
        <a:lstStyle/>
        <a:p>
          <a:endParaRPr lang="es-ES" b="0">
            <a:solidFill>
              <a:srgbClr val="000000"/>
            </a:solidFill>
          </a:endParaRPr>
        </a:p>
      </dgm:t>
    </dgm:pt>
    <dgm:pt modelId="{26B43381-D2C7-1846-9476-3CB76FE4BCA7}" type="sibTrans" cxnId="{E1C676D0-D1FA-4445-BC3F-96FDFE4AF07F}">
      <dgm:prSet/>
      <dgm:spPr/>
      <dgm:t>
        <a:bodyPr/>
        <a:lstStyle/>
        <a:p>
          <a:endParaRPr lang="es-ES" b="0">
            <a:solidFill>
              <a:srgbClr val="000000"/>
            </a:solidFill>
          </a:endParaRPr>
        </a:p>
      </dgm:t>
    </dgm:pt>
    <dgm:pt modelId="{016C5F7E-4FC6-A14E-B2A2-FE5192C61B51}" type="pres">
      <dgm:prSet presAssocID="{3C034739-7796-0F48-A068-13434DA7E2E2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es-MX"/>
        </a:p>
      </dgm:t>
    </dgm:pt>
    <dgm:pt modelId="{D95BC4AE-CB7A-AF4D-B795-F724D0773BD2}" type="pres">
      <dgm:prSet presAssocID="{02A7488A-5E06-7045-981A-3C4BE20C23D5}" presName="parTx1" presStyleLbl="node1" presStyleIdx="0" presStyleCnt="3"/>
      <dgm:spPr/>
      <dgm:t>
        <a:bodyPr/>
        <a:lstStyle/>
        <a:p>
          <a:endParaRPr lang="es-ES"/>
        </a:p>
      </dgm:t>
    </dgm:pt>
    <dgm:pt modelId="{8209F554-53EC-4A43-AEAC-BD903F7D6C6A}" type="pres">
      <dgm:prSet presAssocID="{21E3D44C-9FE4-5D46-BC1C-A23EA21E6FFC}" presName="parTx2" presStyleLbl="node1" presStyleIdx="1" presStyleCnt="3"/>
      <dgm:spPr/>
      <dgm:t>
        <a:bodyPr/>
        <a:lstStyle/>
        <a:p>
          <a:endParaRPr lang="es-ES"/>
        </a:p>
      </dgm:t>
    </dgm:pt>
    <dgm:pt modelId="{CBD7FB42-2457-F145-91C1-3B826A757268}" type="pres">
      <dgm:prSet presAssocID="{82D67F92-B59F-7F43-B682-A85FBE047EF5}" presName="parTx3" presStyleLbl="node1" presStyleIdx="2" presStyleCnt="3"/>
      <dgm:spPr/>
      <dgm:t>
        <a:bodyPr/>
        <a:lstStyle/>
        <a:p>
          <a:endParaRPr lang="es-ES"/>
        </a:p>
      </dgm:t>
    </dgm:pt>
  </dgm:ptLst>
  <dgm:cxnLst>
    <dgm:cxn modelId="{ABCBFFAF-62A4-0E46-B48D-FA3AE60D4175}" srcId="{3C034739-7796-0F48-A068-13434DA7E2E2}" destId="{02A7488A-5E06-7045-981A-3C4BE20C23D5}" srcOrd="0" destOrd="0" parTransId="{1461A8A0-3AF9-094A-91C1-D835924BA48E}" sibTransId="{7AC372B0-EBA0-3E45-928D-2205D27B86DC}"/>
    <dgm:cxn modelId="{893CBA48-413E-8944-9380-076F7982FEB0}" srcId="{3C034739-7796-0F48-A068-13434DA7E2E2}" destId="{21E3D44C-9FE4-5D46-BC1C-A23EA21E6FFC}" srcOrd="1" destOrd="0" parTransId="{A1BB66C5-385B-E240-9D9B-B48DE70CA498}" sibTransId="{B9A49D1B-78D3-7F48-A5BD-D98E5393BEDE}"/>
    <dgm:cxn modelId="{8642BEFA-5C8B-C847-98EE-66EF2F4E6240}" type="presOf" srcId="{02A7488A-5E06-7045-981A-3C4BE20C23D5}" destId="{D95BC4AE-CB7A-AF4D-B795-F724D0773BD2}" srcOrd="0" destOrd="0" presId="urn:microsoft.com/office/officeart/2009/3/layout/SubStepProcess"/>
    <dgm:cxn modelId="{53C75501-42A0-E140-B722-9E6611E38B11}" type="presOf" srcId="{3C034739-7796-0F48-A068-13434DA7E2E2}" destId="{016C5F7E-4FC6-A14E-B2A2-FE5192C61B51}" srcOrd="0" destOrd="0" presId="urn:microsoft.com/office/officeart/2009/3/layout/SubStepProcess"/>
    <dgm:cxn modelId="{98B7C921-EE0F-3C43-AB44-F8AE79AE5901}" type="presOf" srcId="{21E3D44C-9FE4-5D46-BC1C-A23EA21E6FFC}" destId="{8209F554-53EC-4A43-AEAC-BD903F7D6C6A}" srcOrd="0" destOrd="0" presId="urn:microsoft.com/office/officeart/2009/3/layout/SubStepProcess"/>
    <dgm:cxn modelId="{3970FE7A-BA96-FD49-BF45-326EC3932D47}" type="presOf" srcId="{82D67F92-B59F-7F43-B682-A85FBE047EF5}" destId="{CBD7FB42-2457-F145-91C1-3B826A757268}" srcOrd="0" destOrd="0" presId="urn:microsoft.com/office/officeart/2009/3/layout/SubStepProcess"/>
    <dgm:cxn modelId="{E1C676D0-D1FA-4445-BC3F-96FDFE4AF07F}" srcId="{3C034739-7796-0F48-A068-13434DA7E2E2}" destId="{82D67F92-B59F-7F43-B682-A85FBE047EF5}" srcOrd="2" destOrd="0" parTransId="{4A45E984-0D76-C644-9C57-EACDC8A1A3D3}" sibTransId="{26B43381-D2C7-1846-9476-3CB76FE4BCA7}"/>
    <dgm:cxn modelId="{B59A3196-886D-1B49-BA41-6F8D04BF0216}" type="presParOf" srcId="{016C5F7E-4FC6-A14E-B2A2-FE5192C61B51}" destId="{D95BC4AE-CB7A-AF4D-B795-F724D0773BD2}" srcOrd="0" destOrd="0" presId="urn:microsoft.com/office/officeart/2009/3/layout/SubStepProcess"/>
    <dgm:cxn modelId="{6EA38E07-063F-694B-BB34-08C1F998031E}" type="presParOf" srcId="{016C5F7E-4FC6-A14E-B2A2-FE5192C61B51}" destId="{8209F554-53EC-4A43-AEAC-BD903F7D6C6A}" srcOrd="1" destOrd="0" presId="urn:microsoft.com/office/officeart/2009/3/layout/SubStepProcess"/>
    <dgm:cxn modelId="{B309E5C0-7D69-B941-B1BF-56D1E2C7E3BE}" type="presParOf" srcId="{016C5F7E-4FC6-A14E-B2A2-FE5192C61B51}" destId="{CBD7FB42-2457-F145-91C1-3B826A757268}" srcOrd="2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26E196A-7A62-BD42-AE18-5054D7F5A080}" type="doc">
      <dgm:prSet loTypeId="urn:microsoft.com/office/officeart/2005/8/layout/vList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CAA3FDE5-EBE7-D04A-9A32-9491F5BE795D}">
      <dgm:prSet custT="1"/>
      <dgm:spPr/>
      <dgm:t>
        <a:bodyPr/>
        <a:lstStyle/>
        <a:p>
          <a:pPr rtl="0"/>
          <a:r>
            <a:rPr lang="es-ES" sz="2800" b="1" dirty="0" smtClean="0">
              <a:solidFill>
                <a:srgbClr val="000000"/>
              </a:solidFill>
            </a:rPr>
            <a:t>El Egresado es:</a:t>
          </a:r>
          <a:endParaRPr lang="es-ES" sz="2800" dirty="0">
            <a:solidFill>
              <a:srgbClr val="000000"/>
            </a:solidFill>
          </a:endParaRPr>
        </a:p>
      </dgm:t>
    </dgm:pt>
    <dgm:pt modelId="{7800548D-65B2-5043-AD84-4CA3CFA4A64C}" type="parTrans" cxnId="{562B4D3C-9D4F-EB4E-ACA0-7FCF438A640B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A9ADE835-AE0E-CF45-8795-7A10B89941F8}" type="sibTrans" cxnId="{562B4D3C-9D4F-EB4E-ACA0-7FCF438A640B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8CD4D2A1-C297-5B4C-81BC-0D07ADF98B5C}">
      <dgm:prSet custT="1"/>
      <dgm:spPr/>
      <dgm:t>
        <a:bodyPr/>
        <a:lstStyle/>
        <a:p>
          <a:pPr rtl="0"/>
          <a:r>
            <a:rPr lang="es-ES" sz="2800" dirty="0" smtClean="0">
              <a:solidFill>
                <a:srgbClr val="000000"/>
              </a:solidFill>
            </a:rPr>
            <a:t>Autoconsciente y determinado;</a:t>
          </a:r>
          <a:endParaRPr lang="es-ES" sz="2800" dirty="0">
            <a:solidFill>
              <a:srgbClr val="000000"/>
            </a:solidFill>
          </a:endParaRPr>
        </a:p>
      </dgm:t>
    </dgm:pt>
    <dgm:pt modelId="{501F9A13-5D22-1E47-8592-DBC82D21B2F5}" type="parTrans" cxnId="{23785538-203C-4B43-AD76-1D8B49ACE8DA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ED15AC42-B856-B34B-98F4-97533FA96D7B}" type="sibTrans" cxnId="{23785538-203C-4B43-AD76-1D8B49ACE8DA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82B2871C-49BA-B346-AAFD-D9AECE7FC8AD}">
      <dgm:prSet custT="1"/>
      <dgm:spPr/>
      <dgm:t>
        <a:bodyPr/>
        <a:lstStyle/>
        <a:p>
          <a:pPr rtl="0"/>
          <a:r>
            <a:rPr lang="es-ES" sz="2800" dirty="0" smtClean="0">
              <a:solidFill>
                <a:srgbClr val="000000"/>
              </a:solidFill>
            </a:rPr>
            <a:t>Cultiva relaciones interpersonales sanas; </a:t>
          </a:r>
          <a:endParaRPr lang="es-ES" sz="2800" dirty="0">
            <a:solidFill>
              <a:srgbClr val="000000"/>
            </a:solidFill>
          </a:endParaRPr>
        </a:p>
      </dgm:t>
    </dgm:pt>
    <dgm:pt modelId="{C1BD0623-8643-3D48-B1A8-F94288650C06}" type="parTrans" cxnId="{CCC3F91C-643E-654F-9022-2469DE99B84F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7ACF26A2-30F1-A143-B216-5F0521722BCE}" type="sibTrans" cxnId="{CCC3F91C-643E-654F-9022-2469DE99B84F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3AE96A37-D8AC-2941-9F54-0358040AA6E8}">
      <dgm:prSet custT="1"/>
      <dgm:spPr/>
      <dgm:t>
        <a:bodyPr/>
        <a:lstStyle/>
        <a:p>
          <a:pPr rtl="0"/>
          <a:r>
            <a:rPr lang="es-ES" sz="2800" dirty="0" smtClean="0">
              <a:solidFill>
                <a:srgbClr val="000000"/>
              </a:solidFill>
            </a:rPr>
            <a:t>Se autorregula; </a:t>
          </a:r>
          <a:endParaRPr lang="es-ES" sz="2800" dirty="0">
            <a:solidFill>
              <a:srgbClr val="000000"/>
            </a:solidFill>
          </a:endParaRPr>
        </a:p>
      </dgm:t>
    </dgm:pt>
    <dgm:pt modelId="{20A6F891-970F-244B-A447-F8EF5841F857}" type="parTrans" cxnId="{CD82BAD8-3D2B-B84B-AFA2-0E5CF2EFBAD9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653BC91A-ED0C-254B-B699-DB6CCE94F9AF}" type="sibTrans" cxnId="{CD82BAD8-3D2B-B84B-AFA2-0E5CF2EFBAD9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7EFFFFDA-7B4D-5044-8697-4F4D866F1D27}">
      <dgm:prSet custT="1"/>
      <dgm:spPr/>
      <dgm:t>
        <a:bodyPr/>
        <a:lstStyle/>
        <a:p>
          <a:pPr rtl="0"/>
          <a:r>
            <a:rPr lang="es-ES" sz="2800" dirty="0" smtClean="0">
              <a:solidFill>
                <a:srgbClr val="000000"/>
              </a:solidFill>
            </a:rPr>
            <a:t>Tiene capacidad de afrontar la adversidad, actuar con efectividad y reconocer la necesidad de solicitar apoyo; </a:t>
          </a:r>
          <a:endParaRPr lang="es-ES" sz="2800" dirty="0">
            <a:solidFill>
              <a:srgbClr val="000000"/>
            </a:solidFill>
          </a:endParaRPr>
        </a:p>
      </dgm:t>
    </dgm:pt>
    <dgm:pt modelId="{7528D216-56F1-854D-A7D0-F8B1ED138478}" type="parTrans" cxnId="{66BC90FB-D86F-EA43-81AD-5CEEDD508F1E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891704AD-74DD-1E40-962E-8F7FE7809EFE}" type="sibTrans" cxnId="{66BC90FB-D86F-EA43-81AD-5CEEDD508F1E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37FA2E1A-C634-A942-B03B-A23B13A3D622}">
      <dgm:prSet custT="1"/>
      <dgm:spPr/>
      <dgm:t>
        <a:bodyPr/>
        <a:lstStyle/>
        <a:p>
          <a:pPr rtl="0"/>
          <a:r>
            <a:rPr lang="es-ES" sz="2800" dirty="0" smtClean="0">
              <a:solidFill>
                <a:srgbClr val="000000"/>
              </a:solidFill>
            </a:rPr>
            <a:t>Tiene la capacidad de construir un proyecto de vida con objetivos personales; </a:t>
          </a:r>
          <a:endParaRPr lang="es-ES" sz="2800" dirty="0">
            <a:solidFill>
              <a:srgbClr val="000000"/>
            </a:solidFill>
          </a:endParaRPr>
        </a:p>
      </dgm:t>
    </dgm:pt>
    <dgm:pt modelId="{66B2D7ED-05C0-7344-9ABD-7A62CE1F09BD}" type="parTrans" cxnId="{BF4042D9-3FBF-714A-BC90-45EEDA44A3C8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2083B157-EAFC-A943-B707-4730AF2D724D}" type="sibTrans" cxnId="{BF4042D9-3FBF-714A-BC90-45EEDA44A3C8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7F584076-D46F-2749-B2DF-0A670C6367C2}">
      <dgm:prSet custT="1"/>
      <dgm:spPr/>
      <dgm:t>
        <a:bodyPr/>
        <a:lstStyle/>
        <a:p>
          <a:pPr rtl="0"/>
          <a:r>
            <a:rPr lang="es-ES" sz="2800" dirty="0" smtClean="0">
              <a:solidFill>
                <a:srgbClr val="000000"/>
              </a:solidFill>
            </a:rPr>
            <a:t>Fija metas y busca aprovechar al máximo sus opciones y recursos; </a:t>
          </a:r>
          <a:endParaRPr lang="es-ES" sz="2800" dirty="0">
            <a:solidFill>
              <a:srgbClr val="000000"/>
            </a:solidFill>
          </a:endParaRPr>
        </a:p>
      </dgm:t>
    </dgm:pt>
    <dgm:pt modelId="{61504E15-B33D-5841-A93B-BC6DEFA75208}" type="parTrans" cxnId="{95E6AED4-F319-2F46-9725-D23EE7575AC8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65555282-A373-3141-824D-F5C805B93EF4}" type="sibTrans" cxnId="{95E6AED4-F319-2F46-9725-D23EE7575AC8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0C518D51-8A53-8A4C-B24F-4078793994EE}">
      <dgm:prSet custT="1"/>
      <dgm:spPr/>
      <dgm:t>
        <a:bodyPr/>
        <a:lstStyle/>
        <a:p>
          <a:pPr rtl="0"/>
          <a:r>
            <a:rPr lang="es-ES" sz="2800" dirty="0" smtClean="0">
              <a:solidFill>
                <a:srgbClr val="000000"/>
              </a:solidFill>
            </a:rPr>
            <a:t>Toma decisiones que le generan bienestar presente, oportunidades y posibilidades de lidiar con riesgos futuros. </a:t>
          </a:r>
          <a:endParaRPr lang="es-ES" sz="2800" dirty="0">
            <a:solidFill>
              <a:srgbClr val="000000"/>
            </a:solidFill>
          </a:endParaRPr>
        </a:p>
      </dgm:t>
    </dgm:pt>
    <dgm:pt modelId="{A9165A2E-A9E8-0B42-AC66-583480067C71}" type="parTrans" cxnId="{7EEE54FD-29B3-434E-BF7D-FC9B6427B00D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B523ED7D-2573-8148-A13C-E54543051ABF}" type="sibTrans" cxnId="{7EEE54FD-29B3-434E-BF7D-FC9B6427B00D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F0ADD5D1-802B-1641-A92E-61B386D43AFD}" type="pres">
      <dgm:prSet presAssocID="{C26E196A-7A62-BD42-AE18-5054D7F5A0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9CABABC-9CBE-FC40-BD94-9EAAB7DE29A9}" type="pres">
      <dgm:prSet presAssocID="{CAA3FDE5-EBE7-D04A-9A32-9491F5BE795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A9E1C78-D63B-7641-B8AB-CE937B4EE7FA}" type="pres">
      <dgm:prSet presAssocID="{CAA3FDE5-EBE7-D04A-9A32-9491F5BE795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3785538-203C-4B43-AD76-1D8B49ACE8DA}" srcId="{CAA3FDE5-EBE7-D04A-9A32-9491F5BE795D}" destId="{8CD4D2A1-C297-5B4C-81BC-0D07ADF98B5C}" srcOrd="0" destOrd="0" parTransId="{501F9A13-5D22-1E47-8592-DBC82D21B2F5}" sibTransId="{ED15AC42-B856-B34B-98F4-97533FA96D7B}"/>
    <dgm:cxn modelId="{BF39ABE0-FB00-F04E-9BC7-F5DDE1CF654C}" type="presOf" srcId="{0C518D51-8A53-8A4C-B24F-4078793994EE}" destId="{AA9E1C78-D63B-7641-B8AB-CE937B4EE7FA}" srcOrd="0" destOrd="6" presId="urn:microsoft.com/office/officeart/2005/8/layout/vList2"/>
    <dgm:cxn modelId="{CCC3F91C-643E-654F-9022-2469DE99B84F}" srcId="{CAA3FDE5-EBE7-D04A-9A32-9491F5BE795D}" destId="{82B2871C-49BA-B346-AAFD-D9AECE7FC8AD}" srcOrd="1" destOrd="0" parTransId="{C1BD0623-8643-3D48-B1A8-F94288650C06}" sibTransId="{7ACF26A2-30F1-A143-B216-5F0521722BCE}"/>
    <dgm:cxn modelId="{D9825B22-AA52-354A-8CC0-0DC95FA716E8}" type="presOf" srcId="{7EFFFFDA-7B4D-5044-8697-4F4D866F1D27}" destId="{AA9E1C78-D63B-7641-B8AB-CE937B4EE7FA}" srcOrd="0" destOrd="3" presId="urn:microsoft.com/office/officeart/2005/8/layout/vList2"/>
    <dgm:cxn modelId="{C03E9A12-0DDE-8B40-B7EA-63748F413B54}" type="presOf" srcId="{7F584076-D46F-2749-B2DF-0A670C6367C2}" destId="{AA9E1C78-D63B-7641-B8AB-CE937B4EE7FA}" srcOrd="0" destOrd="5" presId="urn:microsoft.com/office/officeart/2005/8/layout/vList2"/>
    <dgm:cxn modelId="{CD82BAD8-3D2B-B84B-AFA2-0E5CF2EFBAD9}" srcId="{CAA3FDE5-EBE7-D04A-9A32-9491F5BE795D}" destId="{3AE96A37-D8AC-2941-9F54-0358040AA6E8}" srcOrd="2" destOrd="0" parTransId="{20A6F891-970F-244B-A447-F8EF5841F857}" sibTransId="{653BC91A-ED0C-254B-B699-DB6CCE94F9AF}"/>
    <dgm:cxn modelId="{C586B0CB-2886-8948-8C56-791575091042}" type="presOf" srcId="{8CD4D2A1-C297-5B4C-81BC-0D07ADF98B5C}" destId="{AA9E1C78-D63B-7641-B8AB-CE937B4EE7FA}" srcOrd="0" destOrd="0" presId="urn:microsoft.com/office/officeart/2005/8/layout/vList2"/>
    <dgm:cxn modelId="{BF4042D9-3FBF-714A-BC90-45EEDA44A3C8}" srcId="{CAA3FDE5-EBE7-D04A-9A32-9491F5BE795D}" destId="{37FA2E1A-C634-A942-B03B-A23B13A3D622}" srcOrd="4" destOrd="0" parTransId="{66B2D7ED-05C0-7344-9ABD-7A62CE1F09BD}" sibTransId="{2083B157-EAFC-A943-B707-4730AF2D724D}"/>
    <dgm:cxn modelId="{5F00A7D0-8461-764B-8C82-2E6A82CDF0DD}" type="presOf" srcId="{82B2871C-49BA-B346-AAFD-D9AECE7FC8AD}" destId="{AA9E1C78-D63B-7641-B8AB-CE937B4EE7FA}" srcOrd="0" destOrd="1" presId="urn:microsoft.com/office/officeart/2005/8/layout/vList2"/>
    <dgm:cxn modelId="{95E6AED4-F319-2F46-9725-D23EE7575AC8}" srcId="{CAA3FDE5-EBE7-D04A-9A32-9491F5BE795D}" destId="{7F584076-D46F-2749-B2DF-0A670C6367C2}" srcOrd="5" destOrd="0" parTransId="{61504E15-B33D-5841-A93B-BC6DEFA75208}" sibTransId="{65555282-A373-3141-824D-F5C805B93EF4}"/>
    <dgm:cxn modelId="{3F3EE1AE-648C-F443-9506-68176C671D85}" type="presOf" srcId="{37FA2E1A-C634-A942-B03B-A23B13A3D622}" destId="{AA9E1C78-D63B-7641-B8AB-CE937B4EE7FA}" srcOrd="0" destOrd="4" presId="urn:microsoft.com/office/officeart/2005/8/layout/vList2"/>
    <dgm:cxn modelId="{66BC90FB-D86F-EA43-81AD-5CEEDD508F1E}" srcId="{CAA3FDE5-EBE7-D04A-9A32-9491F5BE795D}" destId="{7EFFFFDA-7B4D-5044-8697-4F4D866F1D27}" srcOrd="3" destOrd="0" parTransId="{7528D216-56F1-854D-A7D0-F8B1ED138478}" sibTransId="{891704AD-74DD-1E40-962E-8F7FE7809EFE}"/>
    <dgm:cxn modelId="{7EEE54FD-29B3-434E-BF7D-FC9B6427B00D}" srcId="{CAA3FDE5-EBE7-D04A-9A32-9491F5BE795D}" destId="{0C518D51-8A53-8A4C-B24F-4078793994EE}" srcOrd="6" destOrd="0" parTransId="{A9165A2E-A9E8-0B42-AC66-583480067C71}" sibTransId="{B523ED7D-2573-8148-A13C-E54543051ABF}"/>
    <dgm:cxn modelId="{1952E4BA-A369-0646-915A-3F38B01079A6}" type="presOf" srcId="{CAA3FDE5-EBE7-D04A-9A32-9491F5BE795D}" destId="{B9CABABC-9CBE-FC40-BD94-9EAAB7DE29A9}" srcOrd="0" destOrd="0" presId="urn:microsoft.com/office/officeart/2005/8/layout/vList2"/>
    <dgm:cxn modelId="{987BE93B-1D7D-DB45-9E4C-407657994278}" type="presOf" srcId="{3AE96A37-D8AC-2941-9F54-0358040AA6E8}" destId="{AA9E1C78-D63B-7641-B8AB-CE937B4EE7FA}" srcOrd="0" destOrd="2" presId="urn:microsoft.com/office/officeart/2005/8/layout/vList2"/>
    <dgm:cxn modelId="{562B4D3C-9D4F-EB4E-ACA0-7FCF438A640B}" srcId="{C26E196A-7A62-BD42-AE18-5054D7F5A080}" destId="{CAA3FDE5-EBE7-D04A-9A32-9491F5BE795D}" srcOrd="0" destOrd="0" parTransId="{7800548D-65B2-5043-AD84-4CA3CFA4A64C}" sibTransId="{A9ADE835-AE0E-CF45-8795-7A10B89941F8}"/>
    <dgm:cxn modelId="{4691F34C-D9EA-5549-998D-6F98C4D97AA3}" type="presOf" srcId="{C26E196A-7A62-BD42-AE18-5054D7F5A080}" destId="{F0ADD5D1-802B-1641-A92E-61B386D43AFD}" srcOrd="0" destOrd="0" presId="urn:microsoft.com/office/officeart/2005/8/layout/vList2"/>
    <dgm:cxn modelId="{E96B350F-38F1-5A4A-A921-A8578DA95249}" type="presParOf" srcId="{F0ADD5D1-802B-1641-A92E-61B386D43AFD}" destId="{B9CABABC-9CBE-FC40-BD94-9EAAB7DE29A9}" srcOrd="0" destOrd="0" presId="urn:microsoft.com/office/officeart/2005/8/layout/vList2"/>
    <dgm:cxn modelId="{00FFE9D1-0A02-414F-85FF-7C9D8E5029F3}" type="presParOf" srcId="{F0ADD5D1-802B-1641-A92E-61B386D43AFD}" destId="{AA9E1C78-D63B-7641-B8AB-CE937B4EE7F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866987-4561-CF4F-A2BB-98D44B98A8B0}" type="doc">
      <dgm:prSet loTypeId="urn:microsoft.com/office/officeart/2005/8/layout/hierarchy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CBF8F4F-34AD-4040-8479-6A98E5A97BD6}">
      <dgm:prSet phldrT="[Texto]" custT="1"/>
      <dgm:spPr/>
      <dgm:t>
        <a:bodyPr/>
        <a:lstStyle/>
        <a:p>
          <a:r>
            <a:rPr lang="es-ES" sz="2400" b="0" dirty="0" smtClean="0">
              <a:solidFill>
                <a:srgbClr val="000000"/>
              </a:solidFill>
            </a:rPr>
            <a:t>Informe de resultados</a:t>
          </a:r>
        </a:p>
        <a:p>
          <a:r>
            <a:rPr lang="es-ES" sz="2400" b="0" dirty="0" smtClean="0">
              <a:solidFill>
                <a:srgbClr val="000000"/>
              </a:solidFill>
            </a:rPr>
            <a:t>(semestral)</a:t>
          </a:r>
          <a:endParaRPr lang="es-ES" sz="2400" b="0" dirty="0">
            <a:solidFill>
              <a:srgbClr val="000000"/>
            </a:solidFill>
          </a:endParaRPr>
        </a:p>
      </dgm:t>
    </dgm:pt>
    <dgm:pt modelId="{ECE4FF5E-4B2D-5A40-9CD3-6CDD915C823A}" type="parTrans" cxnId="{DB48CBFD-80E5-5B4E-934A-6B114920FC1E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AC491585-5762-BE42-B834-397580B19FE1}" type="sibTrans" cxnId="{DB48CBFD-80E5-5B4E-934A-6B114920FC1E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1C387741-FDFC-E248-A630-51B73A316321}">
      <dgm:prSet phldrT="[Texto]" custT="1"/>
      <dgm:spPr/>
      <dgm:t>
        <a:bodyPr/>
        <a:lstStyle/>
        <a:p>
          <a:r>
            <a:rPr lang="es-ES" sz="2400" b="0" dirty="0" smtClean="0">
              <a:solidFill>
                <a:srgbClr val="000000"/>
              </a:solidFill>
            </a:rPr>
            <a:t>Informe trimestral 1</a:t>
          </a:r>
        </a:p>
        <a:p>
          <a:r>
            <a:rPr lang="es-ES" sz="2400" b="0" dirty="0" smtClean="0">
              <a:solidFill>
                <a:srgbClr val="000000"/>
              </a:solidFill>
            </a:rPr>
            <a:t>Planes de acción tutorial</a:t>
          </a:r>
          <a:endParaRPr lang="es-ES" sz="2400" b="0" dirty="0">
            <a:solidFill>
              <a:srgbClr val="000000"/>
            </a:solidFill>
          </a:endParaRPr>
        </a:p>
      </dgm:t>
    </dgm:pt>
    <dgm:pt modelId="{A9F215C5-7C1C-6B40-B8DE-5FF195AD8D67}" type="parTrans" cxnId="{3674D0CF-61B6-D64B-BD8C-DAFFD8B08965}">
      <dgm:prSet custT="1"/>
      <dgm:spPr/>
      <dgm:t>
        <a:bodyPr/>
        <a:lstStyle/>
        <a:p>
          <a:endParaRPr lang="es-ES" sz="2400" b="0" dirty="0">
            <a:solidFill>
              <a:srgbClr val="000000"/>
            </a:solidFill>
          </a:endParaRPr>
        </a:p>
      </dgm:t>
    </dgm:pt>
    <dgm:pt modelId="{A89F754E-5C51-A24A-9A4A-BF3190659E38}" type="sibTrans" cxnId="{3674D0CF-61B6-D64B-BD8C-DAFFD8B08965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48BF1EB6-9018-C348-A9BD-282485D85412}">
      <dgm:prSet phldrT="[Texto]" custT="1"/>
      <dgm:spPr/>
      <dgm:t>
        <a:bodyPr/>
        <a:lstStyle/>
        <a:p>
          <a:r>
            <a:rPr lang="es-ES" sz="2400" b="0" dirty="0" smtClean="0">
              <a:solidFill>
                <a:srgbClr val="000000"/>
              </a:solidFill>
            </a:rPr>
            <a:t>Diagnóstico inicial</a:t>
          </a:r>
        </a:p>
      </dgm:t>
    </dgm:pt>
    <dgm:pt modelId="{4CD9E085-E377-2B49-AF3A-3E4F1B765D4B}" type="parTrans" cxnId="{767576AD-1E50-1E44-80AF-17640BC3F6BB}">
      <dgm:prSet custT="1"/>
      <dgm:spPr/>
      <dgm:t>
        <a:bodyPr/>
        <a:lstStyle/>
        <a:p>
          <a:endParaRPr lang="es-ES" sz="2400" b="0" dirty="0">
            <a:solidFill>
              <a:srgbClr val="000000"/>
            </a:solidFill>
          </a:endParaRPr>
        </a:p>
      </dgm:t>
    </dgm:pt>
    <dgm:pt modelId="{A27C6BAA-8285-D340-BB7C-90FB82419441}" type="sibTrans" cxnId="{767576AD-1E50-1E44-80AF-17640BC3F6BB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158A9866-F7A4-E240-A54B-792A972800B9}">
      <dgm:prSet phldrT="[Texto]" custT="1"/>
      <dgm:spPr/>
      <dgm:t>
        <a:bodyPr/>
        <a:lstStyle/>
        <a:p>
          <a:r>
            <a:rPr lang="es-ES" sz="2400" b="0" dirty="0" smtClean="0">
              <a:solidFill>
                <a:srgbClr val="000000"/>
              </a:solidFill>
            </a:rPr>
            <a:t>Tutoría individual</a:t>
          </a:r>
          <a:endParaRPr lang="es-ES" sz="2400" b="0" dirty="0">
            <a:solidFill>
              <a:srgbClr val="000000"/>
            </a:solidFill>
          </a:endParaRPr>
        </a:p>
      </dgm:t>
    </dgm:pt>
    <dgm:pt modelId="{E7DF5A45-E39B-3043-BC22-99C368DBBC34}" type="parTrans" cxnId="{4EF4069C-1445-F44A-8D58-76D1E12E6F7F}">
      <dgm:prSet custT="1"/>
      <dgm:spPr/>
      <dgm:t>
        <a:bodyPr/>
        <a:lstStyle/>
        <a:p>
          <a:endParaRPr lang="es-ES" sz="2400" b="0" dirty="0">
            <a:solidFill>
              <a:srgbClr val="000000"/>
            </a:solidFill>
          </a:endParaRPr>
        </a:p>
      </dgm:t>
    </dgm:pt>
    <dgm:pt modelId="{B5542947-FA7B-C64E-A157-BAFE7906A7F8}" type="sibTrans" cxnId="{4EF4069C-1445-F44A-8D58-76D1E12E6F7F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E13ED41D-A004-2247-9DD3-544058DA42ED}">
      <dgm:prSet phldrT="[Texto]" custT="1"/>
      <dgm:spPr/>
      <dgm:t>
        <a:bodyPr/>
        <a:lstStyle/>
        <a:p>
          <a:r>
            <a:rPr lang="es-ES" sz="2400" b="0" dirty="0" smtClean="0">
              <a:solidFill>
                <a:srgbClr val="000000"/>
              </a:solidFill>
            </a:rPr>
            <a:t>Informe trimestral 2</a:t>
          </a:r>
        </a:p>
        <a:p>
          <a:r>
            <a:rPr lang="es-ES" sz="2400" b="0" dirty="0" smtClean="0">
              <a:solidFill>
                <a:srgbClr val="000000"/>
              </a:solidFill>
            </a:rPr>
            <a:t>Planes de acción tutorial</a:t>
          </a:r>
          <a:endParaRPr lang="es-ES" sz="2400" b="0" dirty="0">
            <a:solidFill>
              <a:srgbClr val="000000"/>
            </a:solidFill>
          </a:endParaRPr>
        </a:p>
      </dgm:t>
    </dgm:pt>
    <dgm:pt modelId="{09AFBF31-DC99-1D45-9388-B418475542C4}" type="parTrans" cxnId="{E06CC969-1C6C-C743-A2B0-5B411945447F}">
      <dgm:prSet custT="1"/>
      <dgm:spPr/>
      <dgm:t>
        <a:bodyPr/>
        <a:lstStyle/>
        <a:p>
          <a:endParaRPr lang="es-ES" sz="2400" b="0" dirty="0">
            <a:solidFill>
              <a:srgbClr val="000000"/>
            </a:solidFill>
          </a:endParaRPr>
        </a:p>
      </dgm:t>
    </dgm:pt>
    <dgm:pt modelId="{92CE30DA-5C00-CC40-93B4-2E11495E9499}" type="sibTrans" cxnId="{E06CC969-1C6C-C743-A2B0-5B411945447F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C14E1D3E-B406-0A4F-874C-5437ED1300A9}">
      <dgm:prSet phldrT="[Texto]" custT="1"/>
      <dgm:spPr/>
      <dgm:t>
        <a:bodyPr/>
        <a:lstStyle/>
        <a:p>
          <a:r>
            <a:rPr lang="es-ES" sz="2400" b="0" dirty="0" smtClean="0">
              <a:solidFill>
                <a:srgbClr val="000000"/>
              </a:solidFill>
            </a:rPr>
            <a:t>Asesoría académica</a:t>
          </a:r>
          <a:endParaRPr lang="es-ES" sz="2400" b="0" dirty="0">
            <a:solidFill>
              <a:srgbClr val="000000"/>
            </a:solidFill>
          </a:endParaRPr>
        </a:p>
      </dgm:t>
    </dgm:pt>
    <dgm:pt modelId="{97654795-388A-714A-97A6-A946C8FD8A01}" type="parTrans" cxnId="{6EDD10D8-0425-7E40-96FD-C9928BCB6F76}">
      <dgm:prSet custT="1"/>
      <dgm:spPr/>
      <dgm:t>
        <a:bodyPr/>
        <a:lstStyle/>
        <a:p>
          <a:endParaRPr lang="es-ES" sz="2400" b="0" dirty="0">
            <a:solidFill>
              <a:srgbClr val="000000"/>
            </a:solidFill>
          </a:endParaRPr>
        </a:p>
      </dgm:t>
    </dgm:pt>
    <dgm:pt modelId="{741D7B67-D62E-1B43-82DA-116964519279}" type="sibTrans" cxnId="{6EDD10D8-0425-7E40-96FD-C9928BCB6F76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9A0FCE84-8EC5-9D4F-AFE4-43C12DE46329}">
      <dgm:prSet phldrT="[Texto]" custT="1"/>
      <dgm:spPr/>
      <dgm:t>
        <a:bodyPr/>
        <a:lstStyle/>
        <a:p>
          <a:r>
            <a:rPr lang="es-ES" sz="2400" b="0" dirty="0" smtClean="0">
              <a:solidFill>
                <a:srgbClr val="000000"/>
              </a:solidFill>
            </a:rPr>
            <a:t>Entrevistas a estudiantes en tutoría</a:t>
          </a:r>
          <a:endParaRPr lang="es-ES" sz="2400" b="0" dirty="0">
            <a:solidFill>
              <a:srgbClr val="000000"/>
            </a:solidFill>
          </a:endParaRPr>
        </a:p>
      </dgm:t>
    </dgm:pt>
    <dgm:pt modelId="{0180A6F0-06F3-C640-AF42-6041D7FAB966}" type="parTrans" cxnId="{7B1BC302-323B-974F-ABF6-7300182323EB}">
      <dgm:prSet custT="1"/>
      <dgm:spPr/>
      <dgm:t>
        <a:bodyPr/>
        <a:lstStyle/>
        <a:p>
          <a:endParaRPr lang="es-ES" sz="2400" b="0" dirty="0">
            <a:solidFill>
              <a:srgbClr val="000000"/>
            </a:solidFill>
          </a:endParaRPr>
        </a:p>
      </dgm:t>
    </dgm:pt>
    <dgm:pt modelId="{18F1CB01-7E38-1949-AC10-9AAA38320FCF}" type="sibTrans" cxnId="{7B1BC302-323B-974F-ABF6-7300182323EB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D5E2D098-6DDC-DC43-A394-2DE0EEE3FCB9}">
      <dgm:prSet phldrT="[Texto]" custT="1"/>
      <dgm:spPr/>
      <dgm:t>
        <a:bodyPr/>
        <a:lstStyle/>
        <a:p>
          <a:r>
            <a:rPr lang="es-ES" sz="2400" b="0" dirty="0" smtClean="0">
              <a:solidFill>
                <a:srgbClr val="000000"/>
              </a:solidFill>
            </a:rPr>
            <a:t>Tutoría grupal</a:t>
          </a:r>
          <a:endParaRPr lang="es-ES" sz="2400" b="0" dirty="0">
            <a:solidFill>
              <a:srgbClr val="000000"/>
            </a:solidFill>
          </a:endParaRPr>
        </a:p>
      </dgm:t>
    </dgm:pt>
    <dgm:pt modelId="{0EE0B548-5C23-CE40-BAD7-D0862D4F540A}" type="parTrans" cxnId="{7E88ABBC-962A-0D4B-A0B6-CF7A1E2DB7C5}">
      <dgm:prSet custT="1"/>
      <dgm:spPr/>
      <dgm:t>
        <a:bodyPr/>
        <a:lstStyle/>
        <a:p>
          <a:endParaRPr lang="es-ES" sz="2400" b="0" dirty="0">
            <a:solidFill>
              <a:srgbClr val="000000"/>
            </a:solidFill>
          </a:endParaRPr>
        </a:p>
      </dgm:t>
    </dgm:pt>
    <dgm:pt modelId="{64D7F939-9CB5-F046-A503-9A13222A463D}" type="sibTrans" cxnId="{7E88ABBC-962A-0D4B-A0B6-CF7A1E2DB7C5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7E9C9F51-79E6-1C43-8E83-D9428B21AEC1}">
      <dgm:prSet phldrT="[Texto]" custT="1"/>
      <dgm:spPr/>
      <dgm:t>
        <a:bodyPr/>
        <a:lstStyle/>
        <a:p>
          <a:r>
            <a:rPr lang="es-ES" sz="2400" b="0" dirty="0" smtClean="0">
              <a:solidFill>
                <a:srgbClr val="000000"/>
              </a:solidFill>
            </a:rPr>
            <a:t>Acreditación de asignaturas por estudiantes tutorados</a:t>
          </a:r>
          <a:endParaRPr lang="es-ES" sz="2400" b="0" dirty="0">
            <a:solidFill>
              <a:srgbClr val="000000"/>
            </a:solidFill>
          </a:endParaRPr>
        </a:p>
      </dgm:t>
    </dgm:pt>
    <dgm:pt modelId="{466D7B1E-5A3B-1B49-B729-CE0F4DDA75F5}" type="parTrans" cxnId="{103E06AF-B579-BC40-BB44-C398D7071BDE}">
      <dgm:prSet custT="1"/>
      <dgm:spPr/>
      <dgm:t>
        <a:bodyPr/>
        <a:lstStyle/>
        <a:p>
          <a:endParaRPr lang="es-ES" sz="2400" b="0" dirty="0">
            <a:solidFill>
              <a:srgbClr val="000000"/>
            </a:solidFill>
          </a:endParaRPr>
        </a:p>
      </dgm:t>
    </dgm:pt>
    <dgm:pt modelId="{58A05EDB-4077-E84F-B64C-879CCDC81979}" type="sibTrans" cxnId="{103E06AF-B579-BC40-BB44-C398D7071BDE}">
      <dgm:prSet/>
      <dgm:spPr/>
      <dgm:t>
        <a:bodyPr/>
        <a:lstStyle/>
        <a:p>
          <a:endParaRPr lang="es-ES" sz="2400" b="0">
            <a:solidFill>
              <a:srgbClr val="000000"/>
            </a:solidFill>
          </a:endParaRPr>
        </a:p>
      </dgm:t>
    </dgm:pt>
    <dgm:pt modelId="{6AFE4ACC-0C59-6841-B7A9-2F3EF864DF3E}" type="pres">
      <dgm:prSet presAssocID="{90866987-4561-CF4F-A2BB-98D44B98A8B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57FD08-97E8-1744-ACF8-BE2F6379B946}" type="pres">
      <dgm:prSet presAssocID="{2CBF8F4F-34AD-4040-8479-6A98E5A97BD6}" presName="root1" presStyleCnt="0"/>
      <dgm:spPr/>
      <dgm:t>
        <a:bodyPr/>
        <a:lstStyle/>
        <a:p>
          <a:endParaRPr lang="es-ES"/>
        </a:p>
      </dgm:t>
    </dgm:pt>
    <dgm:pt modelId="{CEA1A0FD-D835-AF40-A460-96164E508C6B}" type="pres">
      <dgm:prSet presAssocID="{2CBF8F4F-34AD-4040-8479-6A98E5A97BD6}" presName="LevelOneTextNode" presStyleLbl="node0" presStyleIdx="0" presStyleCnt="1" custAng="0" custScaleX="218236" custScaleY="1493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5DFAA7-4C96-8744-A39E-8D24D14600A1}" type="pres">
      <dgm:prSet presAssocID="{2CBF8F4F-34AD-4040-8479-6A98E5A97BD6}" presName="level2hierChild" presStyleCnt="0"/>
      <dgm:spPr/>
      <dgm:t>
        <a:bodyPr/>
        <a:lstStyle/>
        <a:p>
          <a:endParaRPr lang="es-ES"/>
        </a:p>
      </dgm:t>
    </dgm:pt>
    <dgm:pt modelId="{0044F700-D6AE-B243-B3B4-16F915815719}" type="pres">
      <dgm:prSet presAssocID="{A9F215C5-7C1C-6B40-B8DE-5FF195AD8D67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AB25E304-7AC9-8043-AED6-94FCF368B481}" type="pres">
      <dgm:prSet presAssocID="{A9F215C5-7C1C-6B40-B8DE-5FF195AD8D67}" presName="connTx" presStyleLbl="parChTrans1D2" presStyleIdx="0" presStyleCnt="2"/>
      <dgm:spPr/>
      <dgm:t>
        <a:bodyPr/>
        <a:lstStyle/>
        <a:p>
          <a:endParaRPr lang="es-MX"/>
        </a:p>
      </dgm:t>
    </dgm:pt>
    <dgm:pt modelId="{96773D49-3081-6148-BF01-35A463D8BABD}" type="pres">
      <dgm:prSet presAssocID="{1C387741-FDFC-E248-A630-51B73A316321}" presName="root2" presStyleCnt="0"/>
      <dgm:spPr/>
      <dgm:t>
        <a:bodyPr/>
        <a:lstStyle/>
        <a:p>
          <a:endParaRPr lang="es-ES"/>
        </a:p>
      </dgm:t>
    </dgm:pt>
    <dgm:pt modelId="{B724DE00-4BE4-DC4A-8FB4-D685487A85CE}" type="pres">
      <dgm:prSet presAssocID="{1C387741-FDFC-E248-A630-51B73A316321}" presName="LevelTwoTextNode" presStyleLbl="node2" presStyleIdx="0" presStyleCnt="2" custAng="0" custScaleX="229276" custScaleY="16956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92C0A8A-914E-814E-87BD-786B6ADCB512}" type="pres">
      <dgm:prSet presAssocID="{1C387741-FDFC-E248-A630-51B73A316321}" presName="level3hierChild" presStyleCnt="0"/>
      <dgm:spPr/>
      <dgm:t>
        <a:bodyPr/>
        <a:lstStyle/>
        <a:p>
          <a:endParaRPr lang="es-ES"/>
        </a:p>
      </dgm:t>
    </dgm:pt>
    <dgm:pt modelId="{9A1DA739-F299-E44C-996D-44071147BE1D}" type="pres">
      <dgm:prSet presAssocID="{4CD9E085-E377-2B49-AF3A-3E4F1B765D4B}" presName="conn2-1" presStyleLbl="parChTrans1D3" presStyleIdx="0" presStyleCnt="6"/>
      <dgm:spPr/>
      <dgm:t>
        <a:bodyPr/>
        <a:lstStyle/>
        <a:p>
          <a:endParaRPr lang="es-MX"/>
        </a:p>
      </dgm:t>
    </dgm:pt>
    <dgm:pt modelId="{2FEF5ADD-BD4E-5B41-9FC4-4F71ED7D85F5}" type="pres">
      <dgm:prSet presAssocID="{4CD9E085-E377-2B49-AF3A-3E4F1B765D4B}" presName="connTx" presStyleLbl="parChTrans1D3" presStyleIdx="0" presStyleCnt="6"/>
      <dgm:spPr/>
      <dgm:t>
        <a:bodyPr/>
        <a:lstStyle/>
        <a:p>
          <a:endParaRPr lang="es-MX"/>
        </a:p>
      </dgm:t>
    </dgm:pt>
    <dgm:pt modelId="{12508F71-7493-C143-9EA2-DDA273FB9A9F}" type="pres">
      <dgm:prSet presAssocID="{48BF1EB6-9018-C348-A9BD-282485D85412}" presName="root2" presStyleCnt="0"/>
      <dgm:spPr/>
      <dgm:t>
        <a:bodyPr/>
        <a:lstStyle/>
        <a:p>
          <a:endParaRPr lang="es-ES"/>
        </a:p>
      </dgm:t>
    </dgm:pt>
    <dgm:pt modelId="{CDDE7A41-F87B-FD4A-8F06-EE22CF5DDDCE}" type="pres">
      <dgm:prSet presAssocID="{48BF1EB6-9018-C348-A9BD-282485D85412}" presName="LevelTwoTextNode" presStyleLbl="node3" presStyleIdx="0" presStyleCnt="6" custAng="0" custScaleX="218223" custScaleY="10435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F4E0E09-CD37-C94D-90AA-918E0C784245}" type="pres">
      <dgm:prSet presAssocID="{48BF1EB6-9018-C348-A9BD-282485D85412}" presName="level3hierChild" presStyleCnt="0"/>
      <dgm:spPr/>
      <dgm:t>
        <a:bodyPr/>
        <a:lstStyle/>
        <a:p>
          <a:endParaRPr lang="es-ES"/>
        </a:p>
      </dgm:t>
    </dgm:pt>
    <dgm:pt modelId="{70489EF9-B642-634B-9F72-F0C182F4AD60}" type="pres">
      <dgm:prSet presAssocID="{0180A6F0-06F3-C640-AF42-6041D7FAB966}" presName="conn2-1" presStyleLbl="parChTrans1D3" presStyleIdx="1" presStyleCnt="6"/>
      <dgm:spPr/>
      <dgm:t>
        <a:bodyPr/>
        <a:lstStyle/>
        <a:p>
          <a:endParaRPr lang="es-MX"/>
        </a:p>
      </dgm:t>
    </dgm:pt>
    <dgm:pt modelId="{C73F5BB9-483F-D246-B9B4-25440F152B00}" type="pres">
      <dgm:prSet presAssocID="{0180A6F0-06F3-C640-AF42-6041D7FAB966}" presName="connTx" presStyleLbl="parChTrans1D3" presStyleIdx="1" presStyleCnt="6"/>
      <dgm:spPr/>
      <dgm:t>
        <a:bodyPr/>
        <a:lstStyle/>
        <a:p>
          <a:endParaRPr lang="es-MX"/>
        </a:p>
      </dgm:t>
    </dgm:pt>
    <dgm:pt modelId="{A98D4840-8E70-C54B-B720-803D793D41E2}" type="pres">
      <dgm:prSet presAssocID="{9A0FCE84-8EC5-9D4F-AFE4-43C12DE46329}" presName="root2" presStyleCnt="0"/>
      <dgm:spPr/>
      <dgm:t>
        <a:bodyPr/>
        <a:lstStyle/>
        <a:p>
          <a:endParaRPr lang="es-ES"/>
        </a:p>
      </dgm:t>
    </dgm:pt>
    <dgm:pt modelId="{EF61E280-BC2F-8848-A1CF-BCC17F4FA513}" type="pres">
      <dgm:prSet presAssocID="{9A0FCE84-8EC5-9D4F-AFE4-43C12DE46329}" presName="LevelTwoTextNode" presStyleLbl="node3" presStyleIdx="1" presStyleCnt="6" custAng="0" custScaleX="221185" custScaleY="10435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B1D6E59-F07F-4F49-964D-38133BB6948E}" type="pres">
      <dgm:prSet presAssocID="{9A0FCE84-8EC5-9D4F-AFE4-43C12DE46329}" presName="level3hierChild" presStyleCnt="0"/>
      <dgm:spPr/>
      <dgm:t>
        <a:bodyPr/>
        <a:lstStyle/>
        <a:p>
          <a:endParaRPr lang="es-ES"/>
        </a:p>
      </dgm:t>
    </dgm:pt>
    <dgm:pt modelId="{0900B00B-D5CB-2F49-A031-A19E2AF7DF7D}" type="pres">
      <dgm:prSet presAssocID="{0EE0B548-5C23-CE40-BAD7-D0862D4F540A}" presName="conn2-1" presStyleLbl="parChTrans1D3" presStyleIdx="2" presStyleCnt="6"/>
      <dgm:spPr/>
      <dgm:t>
        <a:bodyPr/>
        <a:lstStyle/>
        <a:p>
          <a:endParaRPr lang="es-MX"/>
        </a:p>
      </dgm:t>
    </dgm:pt>
    <dgm:pt modelId="{75B28EBE-F89B-8F44-96E4-82AF980975F3}" type="pres">
      <dgm:prSet presAssocID="{0EE0B548-5C23-CE40-BAD7-D0862D4F540A}" presName="connTx" presStyleLbl="parChTrans1D3" presStyleIdx="2" presStyleCnt="6"/>
      <dgm:spPr/>
      <dgm:t>
        <a:bodyPr/>
        <a:lstStyle/>
        <a:p>
          <a:endParaRPr lang="es-MX"/>
        </a:p>
      </dgm:t>
    </dgm:pt>
    <dgm:pt modelId="{CFB280F2-1303-0246-9D21-59DFA4EB7082}" type="pres">
      <dgm:prSet presAssocID="{D5E2D098-6DDC-DC43-A394-2DE0EEE3FCB9}" presName="root2" presStyleCnt="0"/>
      <dgm:spPr/>
      <dgm:t>
        <a:bodyPr/>
        <a:lstStyle/>
        <a:p>
          <a:endParaRPr lang="es-ES"/>
        </a:p>
      </dgm:t>
    </dgm:pt>
    <dgm:pt modelId="{0A9F4D3C-DB35-9D43-8517-96BA652D76BD}" type="pres">
      <dgm:prSet presAssocID="{D5E2D098-6DDC-DC43-A394-2DE0EEE3FCB9}" presName="LevelTwoTextNode" presStyleLbl="node3" presStyleIdx="2" presStyleCnt="6" custAng="0" custScaleX="219410" custScaleY="10435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0984C01-CB15-494C-B045-DC9A0E93433D}" type="pres">
      <dgm:prSet presAssocID="{D5E2D098-6DDC-DC43-A394-2DE0EEE3FCB9}" presName="level3hierChild" presStyleCnt="0"/>
      <dgm:spPr/>
      <dgm:t>
        <a:bodyPr/>
        <a:lstStyle/>
        <a:p>
          <a:endParaRPr lang="es-ES"/>
        </a:p>
      </dgm:t>
    </dgm:pt>
    <dgm:pt modelId="{A8DED30F-6D30-AD47-AC48-6C80BBFE72E8}" type="pres">
      <dgm:prSet presAssocID="{E7DF5A45-E39B-3043-BC22-99C368DBBC34}" presName="conn2-1" presStyleLbl="parChTrans1D3" presStyleIdx="3" presStyleCnt="6"/>
      <dgm:spPr/>
      <dgm:t>
        <a:bodyPr/>
        <a:lstStyle/>
        <a:p>
          <a:endParaRPr lang="es-MX"/>
        </a:p>
      </dgm:t>
    </dgm:pt>
    <dgm:pt modelId="{DEDDBBAE-7973-F849-B0DA-3FB8ECE31B63}" type="pres">
      <dgm:prSet presAssocID="{E7DF5A45-E39B-3043-BC22-99C368DBBC34}" presName="connTx" presStyleLbl="parChTrans1D3" presStyleIdx="3" presStyleCnt="6"/>
      <dgm:spPr/>
      <dgm:t>
        <a:bodyPr/>
        <a:lstStyle/>
        <a:p>
          <a:endParaRPr lang="es-MX"/>
        </a:p>
      </dgm:t>
    </dgm:pt>
    <dgm:pt modelId="{42F8194A-BA3D-4944-A183-9BFEED80DE3D}" type="pres">
      <dgm:prSet presAssocID="{158A9866-F7A4-E240-A54B-792A972800B9}" presName="root2" presStyleCnt="0"/>
      <dgm:spPr/>
      <dgm:t>
        <a:bodyPr/>
        <a:lstStyle/>
        <a:p>
          <a:endParaRPr lang="es-ES"/>
        </a:p>
      </dgm:t>
    </dgm:pt>
    <dgm:pt modelId="{FC168CFD-7E8E-374B-A303-5B512B21426A}" type="pres">
      <dgm:prSet presAssocID="{158A9866-F7A4-E240-A54B-792A972800B9}" presName="LevelTwoTextNode" presStyleLbl="node3" presStyleIdx="3" presStyleCnt="6" custAng="0" custScaleX="219702" custScaleY="10435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E43C169-FA69-D64A-910C-F19596D7E91B}" type="pres">
      <dgm:prSet presAssocID="{158A9866-F7A4-E240-A54B-792A972800B9}" presName="level3hierChild" presStyleCnt="0"/>
      <dgm:spPr/>
      <dgm:t>
        <a:bodyPr/>
        <a:lstStyle/>
        <a:p>
          <a:endParaRPr lang="es-ES"/>
        </a:p>
      </dgm:t>
    </dgm:pt>
    <dgm:pt modelId="{C4FDF9E8-91BB-1440-911D-48D9382EDEAB}" type="pres">
      <dgm:prSet presAssocID="{09AFBF31-DC99-1D45-9388-B418475542C4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3454DFFB-8C4C-7A4E-A5E1-CA718B8D03E5}" type="pres">
      <dgm:prSet presAssocID="{09AFBF31-DC99-1D45-9388-B418475542C4}" presName="connTx" presStyleLbl="parChTrans1D2" presStyleIdx="1" presStyleCnt="2"/>
      <dgm:spPr/>
      <dgm:t>
        <a:bodyPr/>
        <a:lstStyle/>
        <a:p>
          <a:endParaRPr lang="es-MX"/>
        </a:p>
      </dgm:t>
    </dgm:pt>
    <dgm:pt modelId="{690E1BFE-DFB3-464A-B740-272AF1B295CC}" type="pres">
      <dgm:prSet presAssocID="{E13ED41D-A004-2247-9DD3-544058DA42ED}" presName="root2" presStyleCnt="0"/>
      <dgm:spPr/>
      <dgm:t>
        <a:bodyPr/>
        <a:lstStyle/>
        <a:p>
          <a:endParaRPr lang="es-ES"/>
        </a:p>
      </dgm:t>
    </dgm:pt>
    <dgm:pt modelId="{4D86F00A-56FB-4645-B503-4A7D6CE6AB99}" type="pres">
      <dgm:prSet presAssocID="{E13ED41D-A004-2247-9DD3-544058DA42ED}" presName="LevelTwoTextNode" presStyleLbl="node2" presStyleIdx="1" presStyleCnt="2" custAng="0" custScaleX="216253" custScaleY="1697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3B7FCEE-F0A8-314E-BB32-769D937CABAF}" type="pres">
      <dgm:prSet presAssocID="{E13ED41D-A004-2247-9DD3-544058DA42ED}" presName="level3hierChild" presStyleCnt="0"/>
      <dgm:spPr/>
      <dgm:t>
        <a:bodyPr/>
        <a:lstStyle/>
        <a:p>
          <a:endParaRPr lang="es-ES"/>
        </a:p>
      </dgm:t>
    </dgm:pt>
    <dgm:pt modelId="{FF9A13D8-4F38-8646-B533-194ED229DFD2}" type="pres">
      <dgm:prSet presAssocID="{97654795-388A-714A-97A6-A946C8FD8A01}" presName="conn2-1" presStyleLbl="parChTrans1D3" presStyleIdx="4" presStyleCnt="6"/>
      <dgm:spPr/>
      <dgm:t>
        <a:bodyPr/>
        <a:lstStyle/>
        <a:p>
          <a:endParaRPr lang="es-MX"/>
        </a:p>
      </dgm:t>
    </dgm:pt>
    <dgm:pt modelId="{DD6C053E-C64C-2047-B372-3FCD47EBC0EA}" type="pres">
      <dgm:prSet presAssocID="{97654795-388A-714A-97A6-A946C8FD8A01}" presName="connTx" presStyleLbl="parChTrans1D3" presStyleIdx="4" presStyleCnt="6"/>
      <dgm:spPr/>
      <dgm:t>
        <a:bodyPr/>
        <a:lstStyle/>
        <a:p>
          <a:endParaRPr lang="es-MX"/>
        </a:p>
      </dgm:t>
    </dgm:pt>
    <dgm:pt modelId="{2F2D48BD-2130-3747-9C2B-60FE409B3995}" type="pres">
      <dgm:prSet presAssocID="{C14E1D3E-B406-0A4F-874C-5437ED1300A9}" presName="root2" presStyleCnt="0"/>
      <dgm:spPr/>
      <dgm:t>
        <a:bodyPr/>
        <a:lstStyle/>
        <a:p>
          <a:endParaRPr lang="es-ES"/>
        </a:p>
      </dgm:t>
    </dgm:pt>
    <dgm:pt modelId="{DB12C048-1378-0F4F-96A0-2331210337DA}" type="pres">
      <dgm:prSet presAssocID="{C14E1D3E-B406-0A4F-874C-5437ED1300A9}" presName="LevelTwoTextNode" presStyleLbl="node3" presStyleIdx="4" presStyleCnt="6" custAng="0" custScaleX="221185" custScaleY="96139" custLinFactNeighborX="8958" custLinFactNeighborY="256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21364D9-32DF-2C4F-AFA8-A106782BED6E}" type="pres">
      <dgm:prSet presAssocID="{C14E1D3E-B406-0A4F-874C-5437ED1300A9}" presName="level3hierChild" presStyleCnt="0"/>
      <dgm:spPr/>
      <dgm:t>
        <a:bodyPr/>
        <a:lstStyle/>
        <a:p>
          <a:endParaRPr lang="es-ES"/>
        </a:p>
      </dgm:t>
    </dgm:pt>
    <dgm:pt modelId="{EF49F395-1DC6-6343-9CB0-FBEB3969C9FF}" type="pres">
      <dgm:prSet presAssocID="{466D7B1E-5A3B-1B49-B729-CE0F4DDA75F5}" presName="conn2-1" presStyleLbl="parChTrans1D3" presStyleIdx="5" presStyleCnt="6"/>
      <dgm:spPr/>
      <dgm:t>
        <a:bodyPr/>
        <a:lstStyle/>
        <a:p>
          <a:endParaRPr lang="es-MX"/>
        </a:p>
      </dgm:t>
    </dgm:pt>
    <dgm:pt modelId="{AF6E6784-7847-B645-9096-AD5E71798003}" type="pres">
      <dgm:prSet presAssocID="{466D7B1E-5A3B-1B49-B729-CE0F4DDA75F5}" presName="connTx" presStyleLbl="parChTrans1D3" presStyleIdx="5" presStyleCnt="6"/>
      <dgm:spPr/>
      <dgm:t>
        <a:bodyPr/>
        <a:lstStyle/>
        <a:p>
          <a:endParaRPr lang="es-MX"/>
        </a:p>
      </dgm:t>
    </dgm:pt>
    <dgm:pt modelId="{8F4D1712-50BA-184C-BE58-2D1792406D8E}" type="pres">
      <dgm:prSet presAssocID="{7E9C9F51-79E6-1C43-8E83-D9428B21AEC1}" presName="root2" presStyleCnt="0"/>
      <dgm:spPr/>
      <dgm:t>
        <a:bodyPr/>
        <a:lstStyle/>
        <a:p>
          <a:endParaRPr lang="es-ES"/>
        </a:p>
      </dgm:t>
    </dgm:pt>
    <dgm:pt modelId="{F9F282AB-A6BF-AE4B-BE67-6B9F216EFAD4}" type="pres">
      <dgm:prSet presAssocID="{7E9C9F51-79E6-1C43-8E83-D9428B21AEC1}" presName="LevelTwoTextNode" presStyleLbl="node3" presStyleIdx="5" presStyleCnt="6" custScaleX="224147" custScaleY="199787" custLinFactNeighborX="6399" custLinFactNeighborY="78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7336BD1-193A-474C-8810-A1F0ADAF8306}" type="pres">
      <dgm:prSet presAssocID="{7E9C9F51-79E6-1C43-8E83-D9428B21AEC1}" presName="level3hierChild" presStyleCnt="0"/>
      <dgm:spPr/>
      <dgm:t>
        <a:bodyPr/>
        <a:lstStyle/>
        <a:p>
          <a:endParaRPr lang="es-ES"/>
        </a:p>
      </dgm:t>
    </dgm:pt>
  </dgm:ptLst>
  <dgm:cxnLst>
    <dgm:cxn modelId="{08C98AC7-7372-3640-84D2-B340AA690BEB}" type="presOf" srcId="{C14E1D3E-B406-0A4F-874C-5437ED1300A9}" destId="{DB12C048-1378-0F4F-96A0-2331210337DA}" srcOrd="0" destOrd="0" presId="urn:microsoft.com/office/officeart/2005/8/layout/hierarchy2"/>
    <dgm:cxn modelId="{8FEF0C92-3991-0541-B240-65AC6864310F}" type="presOf" srcId="{4CD9E085-E377-2B49-AF3A-3E4F1B765D4B}" destId="{9A1DA739-F299-E44C-996D-44071147BE1D}" srcOrd="0" destOrd="0" presId="urn:microsoft.com/office/officeart/2005/8/layout/hierarchy2"/>
    <dgm:cxn modelId="{5A15C5A1-8005-9543-A5CB-4670DA3C75A2}" type="presOf" srcId="{A9F215C5-7C1C-6B40-B8DE-5FF195AD8D67}" destId="{AB25E304-7AC9-8043-AED6-94FCF368B481}" srcOrd="1" destOrd="0" presId="urn:microsoft.com/office/officeart/2005/8/layout/hierarchy2"/>
    <dgm:cxn modelId="{26DED851-824A-5C42-90B9-89034848E6B3}" type="presOf" srcId="{A9F215C5-7C1C-6B40-B8DE-5FF195AD8D67}" destId="{0044F700-D6AE-B243-B3B4-16F915815719}" srcOrd="0" destOrd="0" presId="urn:microsoft.com/office/officeart/2005/8/layout/hierarchy2"/>
    <dgm:cxn modelId="{DB48CBFD-80E5-5B4E-934A-6B114920FC1E}" srcId="{90866987-4561-CF4F-A2BB-98D44B98A8B0}" destId="{2CBF8F4F-34AD-4040-8479-6A98E5A97BD6}" srcOrd="0" destOrd="0" parTransId="{ECE4FF5E-4B2D-5A40-9CD3-6CDD915C823A}" sibTransId="{AC491585-5762-BE42-B834-397580B19FE1}"/>
    <dgm:cxn modelId="{3AAE5953-DB94-7E4C-AD52-2EBFE2C28DCC}" type="presOf" srcId="{0EE0B548-5C23-CE40-BAD7-D0862D4F540A}" destId="{75B28EBE-F89B-8F44-96E4-82AF980975F3}" srcOrd="1" destOrd="0" presId="urn:microsoft.com/office/officeart/2005/8/layout/hierarchy2"/>
    <dgm:cxn modelId="{5C319718-DC4F-3B40-A5AE-25F0C619E397}" type="presOf" srcId="{0180A6F0-06F3-C640-AF42-6041D7FAB966}" destId="{70489EF9-B642-634B-9F72-F0C182F4AD60}" srcOrd="0" destOrd="0" presId="urn:microsoft.com/office/officeart/2005/8/layout/hierarchy2"/>
    <dgm:cxn modelId="{34E3F0EF-70CE-184D-A367-6C970F61D228}" type="presOf" srcId="{09AFBF31-DC99-1D45-9388-B418475542C4}" destId="{3454DFFB-8C4C-7A4E-A5E1-CA718B8D03E5}" srcOrd="1" destOrd="0" presId="urn:microsoft.com/office/officeart/2005/8/layout/hierarchy2"/>
    <dgm:cxn modelId="{3674D0CF-61B6-D64B-BD8C-DAFFD8B08965}" srcId="{2CBF8F4F-34AD-4040-8479-6A98E5A97BD6}" destId="{1C387741-FDFC-E248-A630-51B73A316321}" srcOrd="0" destOrd="0" parTransId="{A9F215C5-7C1C-6B40-B8DE-5FF195AD8D67}" sibTransId="{A89F754E-5C51-A24A-9A4A-BF3190659E38}"/>
    <dgm:cxn modelId="{5B5F7E7A-F29E-3A42-A738-24A48870D22E}" type="presOf" srcId="{E7DF5A45-E39B-3043-BC22-99C368DBBC34}" destId="{A8DED30F-6D30-AD47-AC48-6C80BBFE72E8}" srcOrd="0" destOrd="0" presId="urn:microsoft.com/office/officeart/2005/8/layout/hierarchy2"/>
    <dgm:cxn modelId="{EDC9D676-F1CE-6E47-A4C1-9057A89CF36D}" type="presOf" srcId="{466D7B1E-5A3B-1B49-B729-CE0F4DDA75F5}" destId="{AF6E6784-7847-B645-9096-AD5E71798003}" srcOrd="1" destOrd="0" presId="urn:microsoft.com/office/officeart/2005/8/layout/hierarchy2"/>
    <dgm:cxn modelId="{7B1BC302-323B-974F-ABF6-7300182323EB}" srcId="{1C387741-FDFC-E248-A630-51B73A316321}" destId="{9A0FCE84-8EC5-9D4F-AFE4-43C12DE46329}" srcOrd="1" destOrd="0" parTransId="{0180A6F0-06F3-C640-AF42-6041D7FAB966}" sibTransId="{18F1CB01-7E38-1949-AC10-9AAA38320FCF}"/>
    <dgm:cxn modelId="{FB390312-E81F-F94F-9E52-3A74C2192295}" type="presOf" srcId="{4CD9E085-E377-2B49-AF3A-3E4F1B765D4B}" destId="{2FEF5ADD-BD4E-5B41-9FC4-4F71ED7D85F5}" srcOrd="1" destOrd="0" presId="urn:microsoft.com/office/officeart/2005/8/layout/hierarchy2"/>
    <dgm:cxn modelId="{A7F5FA2E-9E60-B44E-81C4-549F3FE08F3B}" type="presOf" srcId="{97654795-388A-714A-97A6-A946C8FD8A01}" destId="{FF9A13D8-4F38-8646-B533-194ED229DFD2}" srcOrd="0" destOrd="0" presId="urn:microsoft.com/office/officeart/2005/8/layout/hierarchy2"/>
    <dgm:cxn modelId="{06548F5E-DCF6-2C46-B66B-44222501038F}" type="presOf" srcId="{0EE0B548-5C23-CE40-BAD7-D0862D4F540A}" destId="{0900B00B-D5CB-2F49-A031-A19E2AF7DF7D}" srcOrd="0" destOrd="0" presId="urn:microsoft.com/office/officeart/2005/8/layout/hierarchy2"/>
    <dgm:cxn modelId="{767576AD-1E50-1E44-80AF-17640BC3F6BB}" srcId="{1C387741-FDFC-E248-A630-51B73A316321}" destId="{48BF1EB6-9018-C348-A9BD-282485D85412}" srcOrd="0" destOrd="0" parTransId="{4CD9E085-E377-2B49-AF3A-3E4F1B765D4B}" sibTransId="{A27C6BAA-8285-D340-BB7C-90FB82419441}"/>
    <dgm:cxn modelId="{0DCB7CB5-ACBA-E74F-9C12-B15378BA9549}" type="presOf" srcId="{E13ED41D-A004-2247-9DD3-544058DA42ED}" destId="{4D86F00A-56FB-4645-B503-4A7D6CE6AB99}" srcOrd="0" destOrd="0" presId="urn:microsoft.com/office/officeart/2005/8/layout/hierarchy2"/>
    <dgm:cxn modelId="{79AE5E15-D168-0747-B3CE-F1928A316334}" type="presOf" srcId="{466D7B1E-5A3B-1B49-B729-CE0F4DDA75F5}" destId="{EF49F395-1DC6-6343-9CB0-FBEB3969C9FF}" srcOrd="0" destOrd="0" presId="urn:microsoft.com/office/officeart/2005/8/layout/hierarchy2"/>
    <dgm:cxn modelId="{9BFB4543-BD07-CF47-8500-7322F2C136CB}" type="presOf" srcId="{97654795-388A-714A-97A6-A946C8FD8A01}" destId="{DD6C053E-C64C-2047-B372-3FCD47EBC0EA}" srcOrd="1" destOrd="0" presId="urn:microsoft.com/office/officeart/2005/8/layout/hierarchy2"/>
    <dgm:cxn modelId="{20C2924D-901E-134D-8A75-88031821FC90}" type="presOf" srcId="{7E9C9F51-79E6-1C43-8E83-D9428B21AEC1}" destId="{F9F282AB-A6BF-AE4B-BE67-6B9F216EFAD4}" srcOrd="0" destOrd="0" presId="urn:microsoft.com/office/officeart/2005/8/layout/hierarchy2"/>
    <dgm:cxn modelId="{4EF4069C-1445-F44A-8D58-76D1E12E6F7F}" srcId="{1C387741-FDFC-E248-A630-51B73A316321}" destId="{158A9866-F7A4-E240-A54B-792A972800B9}" srcOrd="3" destOrd="0" parTransId="{E7DF5A45-E39B-3043-BC22-99C368DBBC34}" sibTransId="{B5542947-FA7B-C64E-A157-BAFE7906A7F8}"/>
    <dgm:cxn modelId="{E06CC969-1C6C-C743-A2B0-5B411945447F}" srcId="{2CBF8F4F-34AD-4040-8479-6A98E5A97BD6}" destId="{E13ED41D-A004-2247-9DD3-544058DA42ED}" srcOrd="1" destOrd="0" parTransId="{09AFBF31-DC99-1D45-9388-B418475542C4}" sibTransId="{92CE30DA-5C00-CC40-93B4-2E11495E9499}"/>
    <dgm:cxn modelId="{D6E87921-AD32-D849-A400-6A7F7D181830}" type="presOf" srcId="{2CBF8F4F-34AD-4040-8479-6A98E5A97BD6}" destId="{CEA1A0FD-D835-AF40-A460-96164E508C6B}" srcOrd="0" destOrd="0" presId="urn:microsoft.com/office/officeart/2005/8/layout/hierarchy2"/>
    <dgm:cxn modelId="{E4527430-8EE6-2545-AED5-C9690A9E824D}" type="presOf" srcId="{158A9866-F7A4-E240-A54B-792A972800B9}" destId="{FC168CFD-7E8E-374B-A303-5B512B21426A}" srcOrd="0" destOrd="0" presId="urn:microsoft.com/office/officeart/2005/8/layout/hierarchy2"/>
    <dgm:cxn modelId="{103E06AF-B579-BC40-BB44-C398D7071BDE}" srcId="{E13ED41D-A004-2247-9DD3-544058DA42ED}" destId="{7E9C9F51-79E6-1C43-8E83-D9428B21AEC1}" srcOrd="1" destOrd="0" parTransId="{466D7B1E-5A3B-1B49-B729-CE0F4DDA75F5}" sibTransId="{58A05EDB-4077-E84F-B64C-879CCDC81979}"/>
    <dgm:cxn modelId="{4FD891FA-92D6-504B-8D5A-797B3072D75F}" type="presOf" srcId="{48BF1EB6-9018-C348-A9BD-282485D85412}" destId="{CDDE7A41-F87B-FD4A-8F06-EE22CF5DDDCE}" srcOrd="0" destOrd="0" presId="urn:microsoft.com/office/officeart/2005/8/layout/hierarchy2"/>
    <dgm:cxn modelId="{59E1D4AA-601A-F345-B0FC-AA0C3C9A5990}" type="presOf" srcId="{E7DF5A45-E39B-3043-BC22-99C368DBBC34}" destId="{DEDDBBAE-7973-F849-B0DA-3FB8ECE31B63}" srcOrd="1" destOrd="0" presId="urn:microsoft.com/office/officeart/2005/8/layout/hierarchy2"/>
    <dgm:cxn modelId="{BDCB9BA6-36C3-E541-B1AF-37D89A081686}" type="presOf" srcId="{9A0FCE84-8EC5-9D4F-AFE4-43C12DE46329}" destId="{EF61E280-BC2F-8848-A1CF-BCC17F4FA513}" srcOrd="0" destOrd="0" presId="urn:microsoft.com/office/officeart/2005/8/layout/hierarchy2"/>
    <dgm:cxn modelId="{407B4AB0-20A0-F144-93F4-A83D45966B87}" type="presOf" srcId="{0180A6F0-06F3-C640-AF42-6041D7FAB966}" destId="{C73F5BB9-483F-D246-B9B4-25440F152B00}" srcOrd="1" destOrd="0" presId="urn:microsoft.com/office/officeart/2005/8/layout/hierarchy2"/>
    <dgm:cxn modelId="{7E88ABBC-962A-0D4B-A0B6-CF7A1E2DB7C5}" srcId="{1C387741-FDFC-E248-A630-51B73A316321}" destId="{D5E2D098-6DDC-DC43-A394-2DE0EEE3FCB9}" srcOrd="2" destOrd="0" parTransId="{0EE0B548-5C23-CE40-BAD7-D0862D4F540A}" sibTransId="{64D7F939-9CB5-F046-A503-9A13222A463D}"/>
    <dgm:cxn modelId="{8E7DAA6A-0633-1F48-B899-C06AF92FEABA}" type="presOf" srcId="{1C387741-FDFC-E248-A630-51B73A316321}" destId="{B724DE00-4BE4-DC4A-8FB4-D685487A85CE}" srcOrd="0" destOrd="0" presId="urn:microsoft.com/office/officeart/2005/8/layout/hierarchy2"/>
    <dgm:cxn modelId="{906F7D48-8156-2048-93C6-ADA036AF76E5}" type="presOf" srcId="{D5E2D098-6DDC-DC43-A394-2DE0EEE3FCB9}" destId="{0A9F4D3C-DB35-9D43-8517-96BA652D76BD}" srcOrd="0" destOrd="0" presId="urn:microsoft.com/office/officeart/2005/8/layout/hierarchy2"/>
    <dgm:cxn modelId="{6EDD10D8-0425-7E40-96FD-C9928BCB6F76}" srcId="{E13ED41D-A004-2247-9DD3-544058DA42ED}" destId="{C14E1D3E-B406-0A4F-874C-5437ED1300A9}" srcOrd="0" destOrd="0" parTransId="{97654795-388A-714A-97A6-A946C8FD8A01}" sibTransId="{741D7B67-D62E-1B43-82DA-116964519279}"/>
    <dgm:cxn modelId="{28E511A5-E575-6E46-B60C-E31A7FD9C6E0}" type="presOf" srcId="{09AFBF31-DC99-1D45-9388-B418475542C4}" destId="{C4FDF9E8-91BB-1440-911D-48D9382EDEAB}" srcOrd="0" destOrd="0" presId="urn:microsoft.com/office/officeart/2005/8/layout/hierarchy2"/>
    <dgm:cxn modelId="{302CCC53-DD6F-EE44-970F-992A30953466}" type="presOf" srcId="{90866987-4561-CF4F-A2BB-98D44B98A8B0}" destId="{6AFE4ACC-0C59-6841-B7A9-2F3EF864DF3E}" srcOrd="0" destOrd="0" presId="urn:microsoft.com/office/officeart/2005/8/layout/hierarchy2"/>
    <dgm:cxn modelId="{0C13A889-C64D-DD43-A34B-825E8418EE7A}" type="presParOf" srcId="{6AFE4ACC-0C59-6841-B7A9-2F3EF864DF3E}" destId="{4857FD08-97E8-1744-ACF8-BE2F6379B946}" srcOrd="0" destOrd="0" presId="urn:microsoft.com/office/officeart/2005/8/layout/hierarchy2"/>
    <dgm:cxn modelId="{C5C277A0-9FFF-3D4B-8F63-44C1D2CAA749}" type="presParOf" srcId="{4857FD08-97E8-1744-ACF8-BE2F6379B946}" destId="{CEA1A0FD-D835-AF40-A460-96164E508C6B}" srcOrd="0" destOrd="0" presId="urn:microsoft.com/office/officeart/2005/8/layout/hierarchy2"/>
    <dgm:cxn modelId="{072517B6-DDAE-8B47-BEEB-CF485885D815}" type="presParOf" srcId="{4857FD08-97E8-1744-ACF8-BE2F6379B946}" destId="{A25DFAA7-4C96-8744-A39E-8D24D14600A1}" srcOrd="1" destOrd="0" presId="urn:microsoft.com/office/officeart/2005/8/layout/hierarchy2"/>
    <dgm:cxn modelId="{E21EA6E5-157D-4C41-AFE9-0B45303781DC}" type="presParOf" srcId="{A25DFAA7-4C96-8744-A39E-8D24D14600A1}" destId="{0044F700-D6AE-B243-B3B4-16F915815719}" srcOrd="0" destOrd="0" presId="urn:microsoft.com/office/officeart/2005/8/layout/hierarchy2"/>
    <dgm:cxn modelId="{6EF1C0DA-7C7D-474C-A690-827743D7C210}" type="presParOf" srcId="{0044F700-D6AE-B243-B3B4-16F915815719}" destId="{AB25E304-7AC9-8043-AED6-94FCF368B481}" srcOrd="0" destOrd="0" presId="urn:microsoft.com/office/officeart/2005/8/layout/hierarchy2"/>
    <dgm:cxn modelId="{82FD5747-4308-C14D-9E65-FC58C73726BF}" type="presParOf" srcId="{A25DFAA7-4C96-8744-A39E-8D24D14600A1}" destId="{96773D49-3081-6148-BF01-35A463D8BABD}" srcOrd="1" destOrd="0" presId="urn:microsoft.com/office/officeart/2005/8/layout/hierarchy2"/>
    <dgm:cxn modelId="{E993993D-3033-8E40-8099-A53CE71C5A44}" type="presParOf" srcId="{96773D49-3081-6148-BF01-35A463D8BABD}" destId="{B724DE00-4BE4-DC4A-8FB4-D685487A85CE}" srcOrd="0" destOrd="0" presId="urn:microsoft.com/office/officeart/2005/8/layout/hierarchy2"/>
    <dgm:cxn modelId="{793FE282-27C6-B947-99A2-7613925CEE81}" type="presParOf" srcId="{96773D49-3081-6148-BF01-35A463D8BABD}" destId="{F92C0A8A-914E-814E-87BD-786B6ADCB512}" srcOrd="1" destOrd="0" presId="urn:microsoft.com/office/officeart/2005/8/layout/hierarchy2"/>
    <dgm:cxn modelId="{FC39D5CB-E285-A749-B023-77B8813CBCFD}" type="presParOf" srcId="{F92C0A8A-914E-814E-87BD-786B6ADCB512}" destId="{9A1DA739-F299-E44C-996D-44071147BE1D}" srcOrd="0" destOrd="0" presId="urn:microsoft.com/office/officeart/2005/8/layout/hierarchy2"/>
    <dgm:cxn modelId="{0B6512E5-1809-7345-9487-ED8D032714D7}" type="presParOf" srcId="{9A1DA739-F299-E44C-996D-44071147BE1D}" destId="{2FEF5ADD-BD4E-5B41-9FC4-4F71ED7D85F5}" srcOrd="0" destOrd="0" presId="urn:microsoft.com/office/officeart/2005/8/layout/hierarchy2"/>
    <dgm:cxn modelId="{8FB5A04C-8057-BA4D-97FE-11D5A38746F8}" type="presParOf" srcId="{F92C0A8A-914E-814E-87BD-786B6ADCB512}" destId="{12508F71-7493-C143-9EA2-DDA273FB9A9F}" srcOrd="1" destOrd="0" presId="urn:microsoft.com/office/officeart/2005/8/layout/hierarchy2"/>
    <dgm:cxn modelId="{62D3F82E-422C-D245-BC4A-442D310F9C24}" type="presParOf" srcId="{12508F71-7493-C143-9EA2-DDA273FB9A9F}" destId="{CDDE7A41-F87B-FD4A-8F06-EE22CF5DDDCE}" srcOrd="0" destOrd="0" presId="urn:microsoft.com/office/officeart/2005/8/layout/hierarchy2"/>
    <dgm:cxn modelId="{46CD949A-B582-8545-9061-36B10975A5CF}" type="presParOf" srcId="{12508F71-7493-C143-9EA2-DDA273FB9A9F}" destId="{3F4E0E09-CD37-C94D-90AA-918E0C784245}" srcOrd="1" destOrd="0" presId="urn:microsoft.com/office/officeart/2005/8/layout/hierarchy2"/>
    <dgm:cxn modelId="{D0D26C63-08F4-9047-B586-B1C7F22A9594}" type="presParOf" srcId="{F92C0A8A-914E-814E-87BD-786B6ADCB512}" destId="{70489EF9-B642-634B-9F72-F0C182F4AD60}" srcOrd="2" destOrd="0" presId="urn:microsoft.com/office/officeart/2005/8/layout/hierarchy2"/>
    <dgm:cxn modelId="{BF5F78F2-5769-4B49-A954-DA30390FC6C4}" type="presParOf" srcId="{70489EF9-B642-634B-9F72-F0C182F4AD60}" destId="{C73F5BB9-483F-D246-B9B4-25440F152B00}" srcOrd="0" destOrd="0" presId="urn:microsoft.com/office/officeart/2005/8/layout/hierarchy2"/>
    <dgm:cxn modelId="{F93B6864-CE0B-0D4B-9371-C76E32349404}" type="presParOf" srcId="{F92C0A8A-914E-814E-87BD-786B6ADCB512}" destId="{A98D4840-8E70-C54B-B720-803D793D41E2}" srcOrd="3" destOrd="0" presId="urn:microsoft.com/office/officeart/2005/8/layout/hierarchy2"/>
    <dgm:cxn modelId="{5CCB50E4-D4A8-5947-9DDC-7BCDA2E3BC68}" type="presParOf" srcId="{A98D4840-8E70-C54B-B720-803D793D41E2}" destId="{EF61E280-BC2F-8848-A1CF-BCC17F4FA513}" srcOrd="0" destOrd="0" presId="urn:microsoft.com/office/officeart/2005/8/layout/hierarchy2"/>
    <dgm:cxn modelId="{0D360AEF-E03E-AD44-A290-C7FFBE7C32EA}" type="presParOf" srcId="{A98D4840-8E70-C54B-B720-803D793D41E2}" destId="{EB1D6E59-F07F-4F49-964D-38133BB6948E}" srcOrd="1" destOrd="0" presId="urn:microsoft.com/office/officeart/2005/8/layout/hierarchy2"/>
    <dgm:cxn modelId="{6CE48A44-B317-4840-ADE4-834060994D37}" type="presParOf" srcId="{F92C0A8A-914E-814E-87BD-786B6ADCB512}" destId="{0900B00B-D5CB-2F49-A031-A19E2AF7DF7D}" srcOrd="4" destOrd="0" presId="urn:microsoft.com/office/officeart/2005/8/layout/hierarchy2"/>
    <dgm:cxn modelId="{A45D076E-F671-CB43-A2F7-6966956EAB1A}" type="presParOf" srcId="{0900B00B-D5CB-2F49-A031-A19E2AF7DF7D}" destId="{75B28EBE-F89B-8F44-96E4-82AF980975F3}" srcOrd="0" destOrd="0" presId="urn:microsoft.com/office/officeart/2005/8/layout/hierarchy2"/>
    <dgm:cxn modelId="{969E0812-4E96-C946-9488-3B6740D8C5C9}" type="presParOf" srcId="{F92C0A8A-914E-814E-87BD-786B6ADCB512}" destId="{CFB280F2-1303-0246-9D21-59DFA4EB7082}" srcOrd="5" destOrd="0" presId="urn:microsoft.com/office/officeart/2005/8/layout/hierarchy2"/>
    <dgm:cxn modelId="{169CCAA6-00B5-4941-AE29-6D0F5974BD89}" type="presParOf" srcId="{CFB280F2-1303-0246-9D21-59DFA4EB7082}" destId="{0A9F4D3C-DB35-9D43-8517-96BA652D76BD}" srcOrd="0" destOrd="0" presId="urn:microsoft.com/office/officeart/2005/8/layout/hierarchy2"/>
    <dgm:cxn modelId="{366CED41-1F0A-FC47-8178-A923AEEE5668}" type="presParOf" srcId="{CFB280F2-1303-0246-9D21-59DFA4EB7082}" destId="{E0984C01-CB15-494C-B045-DC9A0E93433D}" srcOrd="1" destOrd="0" presId="urn:microsoft.com/office/officeart/2005/8/layout/hierarchy2"/>
    <dgm:cxn modelId="{4D4F17C6-FADB-0D42-86F2-B5201CDD6885}" type="presParOf" srcId="{F92C0A8A-914E-814E-87BD-786B6ADCB512}" destId="{A8DED30F-6D30-AD47-AC48-6C80BBFE72E8}" srcOrd="6" destOrd="0" presId="urn:microsoft.com/office/officeart/2005/8/layout/hierarchy2"/>
    <dgm:cxn modelId="{79583975-60EF-F34A-803C-3E38754E0092}" type="presParOf" srcId="{A8DED30F-6D30-AD47-AC48-6C80BBFE72E8}" destId="{DEDDBBAE-7973-F849-B0DA-3FB8ECE31B63}" srcOrd="0" destOrd="0" presId="urn:microsoft.com/office/officeart/2005/8/layout/hierarchy2"/>
    <dgm:cxn modelId="{91206100-EEA4-594C-A649-133CE6E835E1}" type="presParOf" srcId="{F92C0A8A-914E-814E-87BD-786B6ADCB512}" destId="{42F8194A-BA3D-4944-A183-9BFEED80DE3D}" srcOrd="7" destOrd="0" presId="urn:microsoft.com/office/officeart/2005/8/layout/hierarchy2"/>
    <dgm:cxn modelId="{2251E793-FB6E-5B48-9B2D-D1E6EDC7B2B6}" type="presParOf" srcId="{42F8194A-BA3D-4944-A183-9BFEED80DE3D}" destId="{FC168CFD-7E8E-374B-A303-5B512B21426A}" srcOrd="0" destOrd="0" presId="urn:microsoft.com/office/officeart/2005/8/layout/hierarchy2"/>
    <dgm:cxn modelId="{6F1B54FA-5D87-7441-AA2C-5C9FA4D1C130}" type="presParOf" srcId="{42F8194A-BA3D-4944-A183-9BFEED80DE3D}" destId="{CE43C169-FA69-D64A-910C-F19596D7E91B}" srcOrd="1" destOrd="0" presId="urn:microsoft.com/office/officeart/2005/8/layout/hierarchy2"/>
    <dgm:cxn modelId="{54C0741B-7741-574F-AFFD-CBBB536AF201}" type="presParOf" srcId="{A25DFAA7-4C96-8744-A39E-8D24D14600A1}" destId="{C4FDF9E8-91BB-1440-911D-48D9382EDEAB}" srcOrd="2" destOrd="0" presId="urn:microsoft.com/office/officeart/2005/8/layout/hierarchy2"/>
    <dgm:cxn modelId="{8DE690D4-BB0E-CA42-8F6F-F5624F69C27E}" type="presParOf" srcId="{C4FDF9E8-91BB-1440-911D-48D9382EDEAB}" destId="{3454DFFB-8C4C-7A4E-A5E1-CA718B8D03E5}" srcOrd="0" destOrd="0" presId="urn:microsoft.com/office/officeart/2005/8/layout/hierarchy2"/>
    <dgm:cxn modelId="{E43ABA17-E15B-6242-92DC-CE1B132AB458}" type="presParOf" srcId="{A25DFAA7-4C96-8744-A39E-8D24D14600A1}" destId="{690E1BFE-DFB3-464A-B740-272AF1B295CC}" srcOrd="3" destOrd="0" presId="urn:microsoft.com/office/officeart/2005/8/layout/hierarchy2"/>
    <dgm:cxn modelId="{624AA812-8D0C-5641-A008-6F9A52290D32}" type="presParOf" srcId="{690E1BFE-DFB3-464A-B740-272AF1B295CC}" destId="{4D86F00A-56FB-4645-B503-4A7D6CE6AB99}" srcOrd="0" destOrd="0" presId="urn:microsoft.com/office/officeart/2005/8/layout/hierarchy2"/>
    <dgm:cxn modelId="{91448D98-F48B-A841-8797-B708E1089B94}" type="presParOf" srcId="{690E1BFE-DFB3-464A-B740-272AF1B295CC}" destId="{D3B7FCEE-F0A8-314E-BB32-769D937CABAF}" srcOrd="1" destOrd="0" presId="urn:microsoft.com/office/officeart/2005/8/layout/hierarchy2"/>
    <dgm:cxn modelId="{4523E4DF-8E84-D440-86AE-0CA239E19E17}" type="presParOf" srcId="{D3B7FCEE-F0A8-314E-BB32-769D937CABAF}" destId="{FF9A13D8-4F38-8646-B533-194ED229DFD2}" srcOrd="0" destOrd="0" presId="urn:microsoft.com/office/officeart/2005/8/layout/hierarchy2"/>
    <dgm:cxn modelId="{71653AF5-FE74-7447-8765-09768F4B1D2F}" type="presParOf" srcId="{FF9A13D8-4F38-8646-B533-194ED229DFD2}" destId="{DD6C053E-C64C-2047-B372-3FCD47EBC0EA}" srcOrd="0" destOrd="0" presId="urn:microsoft.com/office/officeart/2005/8/layout/hierarchy2"/>
    <dgm:cxn modelId="{16126D79-4D6E-C44F-BC22-D6DE8EACF91C}" type="presParOf" srcId="{D3B7FCEE-F0A8-314E-BB32-769D937CABAF}" destId="{2F2D48BD-2130-3747-9C2B-60FE409B3995}" srcOrd="1" destOrd="0" presId="urn:microsoft.com/office/officeart/2005/8/layout/hierarchy2"/>
    <dgm:cxn modelId="{3881F23B-D3AA-E144-95D1-32B027E331E0}" type="presParOf" srcId="{2F2D48BD-2130-3747-9C2B-60FE409B3995}" destId="{DB12C048-1378-0F4F-96A0-2331210337DA}" srcOrd="0" destOrd="0" presId="urn:microsoft.com/office/officeart/2005/8/layout/hierarchy2"/>
    <dgm:cxn modelId="{19CD4E58-6A3D-2248-9A8C-B9A20BBBDCF9}" type="presParOf" srcId="{2F2D48BD-2130-3747-9C2B-60FE409B3995}" destId="{321364D9-32DF-2C4F-AFA8-A106782BED6E}" srcOrd="1" destOrd="0" presId="urn:microsoft.com/office/officeart/2005/8/layout/hierarchy2"/>
    <dgm:cxn modelId="{AA215C3F-399D-3A41-BAB1-ED0057CCA6DF}" type="presParOf" srcId="{D3B7FCEE-F0A8-314E-BB32-769D937CABAF}" destId="{EF49F395-1DC6-6343-9CB0-FBEB3969C9FF}" srcOrd="2" destOrd="0" presId="urn:microsoft.com/office/officeart/2005/8/layout/hierarchy2"/>
    <dgm:cxn modelId="{FFE4F287-EFE3-C94D-884A-1D3B96D70107}" type="presParOf" srcId="{EF49F395-1DC6-6343-9CB0-FBEB3969C9FF}" destId="{AF6E6784-7847-B645-9096-AD5E71798003}" srcOrd="0" destOrd="0" presId="urn:microsoft.com/office/officeart/2005/8/layout/hierarchy2"/>
    <dgm:cxn modelId="{555D2BE9-AA88-784A-B2FB-14F52633A89D}" type="presParOf" srcId="{D3B7FCEE-F0A8-314E-BB32-769D937CABAF}" destId="{8F4D1712-50BA-184C-BE58-2D1792406D8E}" srcOrd="3" destOrd="0" presId="urn:microsoft.com/office/officeart/2005/8/layout/hierarchy2"/>
    <dgm:cxn modelId="{E6D8F8D5-F70D-A344-B31F-074B36711911}" type="presParOf" srcId="{8F4D1712-50BA-184C-BE58-2D1792406D8E}" destId="{F9F282AB-A6BF-AE4B-BE67-6B9F216EFAD4}" srcOrd="0" destOrd="0" presId="urn:microsoft.com/office/officeart/2005/8/layout/hierarchy2"/>
    <dgm:cxn modelId="{7A0DD9EE-D1C7-2C4F-ACB3-6799A524479B}" type="presParOf" srcId="{8F4D1712-50BA-184C-BE58-2D1792406D8E}" destId="{37336BD1-193A-474C-8810-A1F0ADAF8306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866987-4561-CF4F-A2BB-98D44B98A8B0}" type="doc">
      <dgm:prSet loTypeId="urn:microsoft.com/office/officeart/2005/8/layout/hierarchy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2CBF8F4F-34AD-4040-8479-6A98E5A97BD6}">
      <dgm:prSet phldrT="[Texto]" custT="1"/>
      <dgm:spPr/>
      <dgm:t>
        <a:bodyPr/>
        <a:lstStyle/>
        <a:p>
          <a:pPr algn="l">
            <a:lnSpc>
              <a:spcPct val="80000"/>
            </a:lnSpc>
          </a:pPr>
          <a:r>
            <a:rPr lang="es-ES" sz="2400" b="1" dirty="0" smtClean="0">
              <a:solidFill>
                <a:srgbClr val="000000"/>
              </a:solidFill>
            </a:rPr>
            <a:t>PLAN DE ACCIÓN TUTORIAL (PAT</a:t>
          </a:r>
          <a:r>
            <a:rPr lang="es-ES" sz="2400" b="1" dirty="0" smtClean="0">
              <a:solidFill>
                <a:srgbClr val="000000"/>
              </a:solidFill>
            </a:rPr>
            <a:t>)</a:t>
          </a:r>
        </a:p>
        <a:p>
          <a:pPr algn="l">
            <a:lnSpc>
              <a:spcPct val="80000"/>
            </a:lnSpc>
          </a:pPr>
          <a:endParaRPr lang="es-ES" sz="2400" b="1" dirty="0" smtClean="0">
            <a:solidFill>
              <a:srgbClr val="000000"/>
            </a:solidFill>
          </a:endParaRPr>
        </a:p>
        <a:p>
          <a:pPr algn="l">
            <a:lnSpc>
              <a:spcPct val="80000"/>
            </a:lnSpc>
          </a:pPr>
          <a:r>
            <a:rPr lang="es-ES" sz="2400" b="1" dirty="0" smtClean="0">
              <a:solidFill>
                <a:srgbClr val="000000"/>
              </a:solidFill>
            </a:rPr>
            <a:t>PLAN DE ACCI</a:t>
          </a:r>
          <a:r>
            <a:rPr lang="es-ES" sz="2400" b="1" dirty="0" smtClean="0">
              <a:solidFill>
                <a:srgbClr val="000000"/>
              </a:solidFill>
            </a:rPr>
            <a:t>ÓN INTEGRAL</a:t>
          </a:r>
          <a:endParaRPr lang="es-ES" sz="2400" b="1" dirty="0">
            <a:solidFill>
              <a:srgbClr val="000000"/>
            </a:solidFill>
          </a:endParaRPr>
        </a:p>
      </dgm:t>
    </dgm:pt>
    <dgm:pt modelId="{ECE4FF5E-4B2D-5A40-9CD3-6CDD915C823A}" type="parTrans" cxnId="{DB48CBFD-80E5-5B4E-934A-6B114920FC1E}">
      <dgm:prSet/>
      <dgm:spPr/>
      <dgm:t>
        <a:bodyPr/>
        <a:lstStyle/>
        <a:p>
          <a:endParaRPr lang="es-ES" sz="2000">
            <a:solidFill>
              <a:srgbClr val="000000"/>
            </a:solidFill>
          </a:endParaRPr>
        </a:p>
      </dgm:t>
    </dgm:pt>
    <dgm:pt modelId="{AC491585-5762-BE42-B834-397580B19FE1}" type="sibTrans" cxnId="{DB48CBFD-80E5-5B4E-934A-6B114920FC1E}">
      <dgm:prSet/>
      <dgm:spPr/>
      <dgm:t>
        <a:bodyPr/>
        <a:lstStyle/>
        <a:p>
          <a:endParaRPr lang="es-ES" sz="2000">
            <a:solidFill>
              <a:srgbClr val="000000"/>
            </a:solidFill>
          </a:endParaRPr>
        </a:p>
      </dgm:t>
    </dgm:pt>
    <dgm:pt modelId="{1C387741-FDFC-E248-A630-51B73A316321}">
      <dgm:prSet phldrT="[Texto]" custT="1"/>
      <dgm:spPr/>
      <dgm:t>
        <a:bodyPr/>
        <a:lstStyle/>
        <a:p>
          <a:pPr algn="l">
            <a:lnSpc>
              <a:spcPct val="80000"/>
            </a:lnSpc>
          </a:pPr>
          <a:r>
            <a:rPr lang="es-MX" sz="2400" b="1" u="sng" dirty="0" smtClean="0">
              <a:solidFill>
                <a:srgbClr val="000000"/>
              </a:solidFill>
            </a:rPr>
            <a:t>Identificación de las condiciones de operación:</a:t>
          </a: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Formación del docente. </a:t>
          </a: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Estudiantes que requieren atención.</a:t>
          </a: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Recursos materiales disponibles.</a:t>
          </a: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Estrategias que se utilizarán.</a:t>
          </a:r>
          <a:endParaRPr lang="es-ES" sz="2200" dirty="0">
            <a:solidFill>
              <a:srgbClr val="000000"/>
            </a:solidFill>
          </a:endParaRPr>
        </a:p>
      </dgm:t>
    </dgm:pt>
    <dgm:pt modelId="{A9F215C5-7C1C-6B40-B8DE-5FF195AD8D67}" type="parTrans" cxnId="{3674D0CF-61B6-D64B-BD8C-DAFFD8B08965}">
      <dgm:prSet custT="1"/>
      <dgm:spPr/>
      <dgm:t>
        <a:bodyPr/>
        <a:lstStyle/>
        <a:p>
          <a:endParaRPr lang="es-ES" sz="2000" dirty="0">
            <a:solidFill>
              <a:srgbClr val="000000"/>
            </a:solidFill>
          </a:endParaRPr>
        </a:p>
      </dgm:t>
    </dgm:pt>
    <dgm:pt modelId="{A89F754E-5C51-A24A-9A4A-BF3190659E38}" type="sibTrans" cxnId="{3674D0CF-61B6-D64B-BD8C-DAFFD8B08965}">
      <dgm:prSet/>
      <dgm:spPr/>
      <dgm:t>
        <a:bodyPr/>
        <a:lstStyle/>
        <a:p>
          <a:endParaRPr lang="es-ES" sz="2000">
            <a:solidFill>
              <a:srgbClr val="000000"/>
            </a:solidFill>
          </a:endParaRPr>
        </a:p>
      </dgm:t>
    </dgm:pt>
    <dgm:pt modelId="{2582691F-E4AE-F14A-AF5D-1E220B788FFB}">
      <dgm:prSet phldrT="[Texto]" custT="1"/>
      <dgm:spPr/>
      <dgm:t>
        <a:bodyPr/>
        <a:lstStyle/>
        <a:p>
          <a:pPr algn="l">
            <a:lnSpc>
              <a:spcPct val="80000"/>
            </a:lnSpc>
          </a:pPr>
          <a:r>
            <a:rPr lang="es-MX" sz="2400" b="1" u="sng" dirty="0" smtClean="0">
              <a:solidFill>
                <a:srgbClr val="000000"/>
              </a:solidFill>
            </a:rPr>
            <a:t>Elementos de las estrategias que se apliquen:</a:t>
          </a:r>
          <a:endParaRPr lang="es-MX" sz="2400" u="sng" dirty="0" smtClean="0">
            <a:solidFill>
              <a:srgbClr val="000000"/>
            </a:solidFill>
          </a:endParaRP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Objetivo.</a:t>
          </a: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Acciones.</a:t>
          </a: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Herramientas de apoyo.</a:t>
          </a:r>
        </a:p>
      </dgm:t>
    </dgm:pt>
    <dgm:pt modelId="{E7853641-62CA-9C46-9E51-1C43A2F99C78}" type="parTrans" cxnId="{C3EB552B-8B82-FE4F-8D3E-2294FE743DCA}">
      <dgm:prSet custT="1"/>
      <dgm:spPr/>
      <dgm:t>
        <a:bodyPr/>
        <a:lstStyle/>
        <a:p>
          <a:endParaRPr lang="es-ES" sz="2000" dirty="0">
            <a:solidFill>
              <a:srgbClr val="000000"/>
            </a:solidFill>
          </a:endParaRPr>
        </a:p>
      </dgm:t>
    </dgm:pt>
    <dgm:pt modelId="{5D51ADD1-F301-0A44-ABFA-59B3D31F0852}" type="sibTrans" cxnId="{C3EB552B-8B82-FE4F-8D3E-2294FE743DCA}">
      <dgm:prSet/>
      <dgm:spPr/>
      <dgm:t>
        <a:bodyPr/>
        <a:lstStyle/>
        <a:p>
          <a:endParaRPr lang="es-ES" sz="2000">
            <a:solidFill>
              <a:srgbClr val="000000"/>
            </a:solidFill>
          </a:endParaRPr>
        </a:p>
      </dgm:t>
    </dgm:pt>
    <dgm:pt modelId="{2CE0D1B8-B4D2-6A4A-93D2-6B32FC59ED85}">
      <dgm:prSet phldrT="[Texto]" custT="1"/>
      <dgm:spPr/>
      <dgm:t>
        <a:bodyPr/>
        <a:lstStyle/>
        <a:p>
          <a:pPr algn="l">
            <a:lnSpc>
              <a:spcPct val="80000"/>
            </a:lnSpc>
          </a:pPr>
          <a:r>
            <a:rPr lang="es-MX" sz="2400" b="1" u="sng" dirty="0" smtClean="0">
              <a:solidFill>
                <a:srgbClr val="000000"/>
              </a:solidFill>
            </a:rPr>
            <a:t>Definición de acciones en la atención tutorial:</a:t>
          </a:r>
          <a:endParaRPr lang="es-MX" sz="2400" u="sng" dirty="0" smtClean="0">
            <a:solidFill>
              <a:srgbClr val="000000"/>
            </a:solidFill>
          </a:endParaRP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De atención preventiva, de desarrollo y remedial.</a:t>
          </a: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Revisión y aplicación de estrategias. </a:t>
          </a:r>
        </a:p>
        <a:p>
          <a:pPr algn="l">
            <a:lnSpc>
              <a:spcPct val="50000"/>
            </a:lnSpc>
          </a:pPr>
          <a:r>
            <a:rPr lang="es-MX" sz="2200" dirty="0" smtClean="0">
              <a:solidFill>
                <a:srgbClr val="000000"/>
              </a:solidFill>
            </a:rPr>
            <a:t>Revisión cuantitativa y cualitativa de la vida académica del plantel.</a:t>
          </a:r>
          <a:endParaRPr lang="es-ES" sz="2200" dirty="0">
            <a:solidFill>
              <a:srgbClr val="000000"/>
            </a:solidFill>
          </a:endParaRPr>
        </a:p>
      </dgm:t>
    </dgm:pt>
    <dgm:pt modelId="{C670D262-0E1E-C546-B6F3-891A91E3BAC7}" type="parTrans" cxnId="{F888B58C-F24E-6946-B99D-B71CFE46EFF1}">
      <dgm:prSet custT="1"/>
      <dgm:spPr/>
      <dgm:t>
        <a:bodyPr/>
        <a:lstStyle/>
        <a:p>
          <a:endParaRPr lang="es-ES" sz="2000" dirty="0">
            <a:solidFill>
              <a:srgbClr val="000000"/>
            </a:solidFill>
          </a:endParaRPr>
        </a:p>
      </dgm:t>
    </dgm:pt>
    <dgm:pt modelId="{CCBF0009-2F7D-7F4A-8128-D5C3C99F5DF8}" type="sibTrans" cxnId="{F888B58C-F24E-6946-B99D-B71CFE46EFF1}">
      <dgm:prSet/>
      <dgm:spPr/>
      <dgm:t>
        <a:bodyPr/>
        <a:lstStyle/>
        <a:p>
          <a:endParaRPr lang="es-ES" sz="2000">
            <a:solidFill>
              <a:srgbClr val="000000"/>
            </a:solidFill>
          </a:endParaRPr>
        </a:p>
      </dgm:t>
    </dgm:pt>
    <dgm:pt modelId="{6AFE4ACC-0C59-6841-B7A9-2F3EF864DF3E}" type="pres">
      <dgm:prSet presAssocID="{90866987-4561-CF4F-A2BB-98D44B98A8B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857FD08-97E8-1744-ACF8-BE2F6379B946}" type="pres">
      <dgm:prSet presAssocID="{2CBF8F4F-34AD-4040-8479-6A98E5A97BD6}" presName="root1" presStyleCnt="0"/>
      <dgm:spPr/>
      <dgm:t>
        <a:bodyPr/>
        <a:lstStyle/>
        <a:p>
          <a:endParaRPr lang="es-ES"/>
        </a:p>
      </dgm:t>
    </dgm:pt>
    <dgm:pt modelId="{CEA1A0FD-D835-AF40-A460-96164E508C6B}" type="pres">
      <dgm:prSet presAssocID="{2CBF8F4F-34AD-4040-8479-6A98E5A97BD6}" presName="LevelOneTextNode" presStyleLbl="node0" presStyleIdx="0" presStyleCnt="1" custAng="0" custScaleX="188567" custScaleY="315788" custLinFactY="-73744" custLinFactNeighborX="-517" custLinFactNeighborY="-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5DFAA7-4C96-8744-A39E-8D24D14600A1}" type="pres">
      <dgm:prSet presAssocID="{2CBF8F4F-34AD-4040-8479-6A98E5A97BD6}" presName="level2hierChild" presStyleCnt="0"/>
      <dgm:spPr/>
      <dgm:t>
        <a:bodyPr/>
        <a:lstStyle/>
        <a:p>
          <a:endParaRPr lang="es-ES"/>
        </a:p>
      </dgm:t>
    </dgm:pt>
    <dgm:pt modelId="{0044F700-D6AE-B243-B3B4-16F915815719}" type="pres">
      <dgm:prSet presAssocID="{A9F215C5-7C1C-6B40-B8DE-5FF195AD8D67}" presName="conn2-1" presStyleLbl="parChTrans1D2" presStyleIdx="0" presStyleCnt="3"/>
      <dgm:spPr/>
      <dgm:t>
        <a:bodyPr/>
        <a:lstStyle/>
        <a:p>
          <a:endParaRPr lang="es-MX"/>
        </a:p>
      </dgm:t>
    </dgm:pt>
    <dgm:pt modelId="{AB25E304-7AC9-8043-AED6-94FCF368B481}" type="pres">
      <dgm:prSet presAssocID="{A9F215C5-7C1C-6B40-B8DE-5FF195AD8D67}" presName="connTx" presStyleLbl="parChTrans1D2" presStyleIdx="0" presStyleCnt="3"/>
      <dgm:spPr/>
      <dgm:t>
        <a:bodyPr/>
        <a:lstStyle/>
        <a:p>
          <a:endParaRPr lang="es-MX"/>
        </a:p>
      </dgm:t>
    </dgm:pt>
    <dgm:pt modelId="{96773D49-3081-6148-BF01-35A463D8BABD}" type="pres">
      <dgm:prSet presAssocID="{1C387741-FDFC-E248-A630-51B73A316321}" presName="root2" presStyleCnt="0"/>
      <dgm:spPr/>
      <dgm:t>
        <a:bodyPr/>
        <a:lstStyle/>
        <a:p>
          <a:endParaRPr lang="es-ES"/>
        </a:p>
      </dgm:t>
    </dgm:pt>
    <dgm:pt modelId="{B724DE00-4BE4-DC4A-8FB4-D685487A85CE}" type="pres">
      <dgm:prSet presAssocID="{1C387741-FDFC-E248-A630-51B73A316321}" presName="LevelTwoTextNode" presStyleLbl="node2" presStyleIdx="0" presStyleCnt="3" custAng="0" custScaleX="620563" custScaleY="274608" custLinFactNeighborX="30834" custLinFactNeighborY="-68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92C0A8A-914E-814E-87BD-786B6ADCB512}" type="pres">
      <dgm:prSet presAssocID="{1C387741-FDFC-E248-A630-51B73A316321}" presName="level3hierChild" presStyleCnt="0"/>
      <dgm:spPr/>
      <dgm:t>
        <a:bodyPr/>
        <a:lstStyle/>
        <a:p>
          <a:endParaRPr lang="es-ES"/>
        </a:p>
      </dgm:t>
    </dgm:pt>
    <dgm:pt modelId="{A95D2EB9-7DB7-7C45-AA88-96527532B0B6}" type="pres">
      <dgm:prSet presAssocID="{C670D262-0E1E-C546-B6F3-891A91E3BAC7}" presName="conn2-1" presStyleLbl="parChTrans1D2" presStyleIdx="1" presStyleCnt="3"/>
      <dgm:spPr/>
      <dgm:t>
        <a:bodyPr/>
        <a:lstStyle/>
        <a:p>
          <a:endParaRPr lang="es-MX"/>
        </a:p>
      </dgm:t>
    </dgm:pt>
    <dgm:pt modelId="{9DB97FE6-5D93-F54D-83E6-28DBD017ACD6}" type="pres">
      <dgm:prSet presAssocID="{C670D262-0E1E-C546-B6F3-891A91E3BAC7}" presName="connTx" presStyleLbl="parChTrans1D2" presStyleIdx="1" presStyleCnt="3"/>
      <dgm:spPr/>
      <dgm:t>
        <a:bodyPr/>
        <a:lstStyle/>
        <a:p>
          <a:endParaRPr lang="es-MX"/>
        </a:p>
      </dgm:t>
    </dgm:pt>
    <dgm:pt modelId="{C0E30FAD-B7E8-D845-914E-7B149A51CB04}" type="pres">
      <dgm:prSet presAssocID="{2CE0D1B8-B4D2-6A4A-93D2-6B32FC59ED85}" presName="root2" presStyleCnt="0"/>
      <dgm:spPr/>
      <dgm:t>
        <a:bodyPr/>
        <a:lstStyle/>
        <a:p>
          <a:endParaRPr lang="es-ES"/>
        </a:p>
      </dgm:t>
    </dgm:pt>
    <dgm:pt modelId="{C4B9BC91-8332-6A4C-A75F-CAB7C7E058D4}" type="pres">
      <dgm:prSet presAssocID="{2CE0D1B8-B4D2-6A4A-93D2-6B32FC59ED85}" presName="LevelTwoTextNode" presStyleLbl="node2" presStyleIdx="1" presStyleCnt="3" custScaleX="627766" custScaleY="262291" custLinFactNeighborX="57229" custLinFactNeighborY="-204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16CA4E6-7292-ED49-A4FE-53CD1DC15DFF}" type="pres">
      <dgm:prSet presAssocID="{2CE0D1B8-B4D2-6A4A-93D2-6B32FC59ED85}" presName="level3hierChild" presStyleCnt="0"/>
      <dgm:spPr/>
      <dgm:t>
        <a:bodyPr/>
        <a:lstStyle/>
        <a:p>
          <a:endParaRPr lang="es-ES"/>
        </a:p>
      </dgm:t>
    </dgm:pt>
    <dgm:pt modelId="{6042889F-6F53-424A-98DC-96AD5D52F02C}" type="pres">
      <dgm:prSet presAssocID="{E7853641-62CA-9C46-9E51-1C43A2F99C78}" presName="conn2-1" presStyleLbl="parChTrans1D2" presStyleIdx="2" presStyleCnt="3"/>
      <dgm:spPr/>
      <dgm:t>
        <a:bodyPr/>
        <a:lstStyle/>
        <a:p>
          <a:endParaRPr lang="es-MX"/>
        </a:p>
      </dgm:t>
    </dgm:pt>
    <dgm:pt modelId="{B8DEAC29-6965-7E4E-981B-137DAA9678EB}" type="pres">
      <dgm:prSet presAssocID="{E7853641-62CA-9C46-9E51-1C43A2F99C78}" presName="connTx" presStyleLbl="parChTrans1D2" presStyleIdx="2" presStyleCnt="3"/>
      <dgm:spPr/>
      <dgm:t>
        <a:bodyPr/>
        <a:lstStyle/>
        <a:p>
          <a:endParaRPr lang="es-MX"/>
        </a:p>
      </dgm:t>
    </dgm:pt>
    <dgm:pt modelId="{1E8EBEF4-E597-A146-933F-5363E4045C0A}" type="pres">
      <dgm:prSet presAssocID="{2582691F-E4AE-F14A-AF5D-1E220B788FFB}" presName="root2" presStyleCnt="0"/>
      <dgm:spPr/>
      <dgm:t>
        <a:bodyPr/>
        <a:lstStyle/>
        <a:p>
          <a:endParaRPr lang="es-ES"/>
        </a:p>
      </dgm:t>
    </dgm:pt>
    <dgm:pt modelId="{C96A60A4-9002-B946-9FF8-C904FF11738E}" type="pres">
      <dgm:prSet presAssocID="{2582691F-E4AE-F14A-AF5D-1E220B788FFB}" presName="LevelTwoTextNode" presStyleLbl="node2" presStyleIdx="2" presStyleCnt="3" custScaleX="526323" custScaleY="199554" custLinFactX="-100000" custLinFactNeighborX="-169708" custLinFactNeighborY="-596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F8A4ECF-3413-3646-AA35-CF36FD67FCB9}" type="pres">
      <dgm:prSet presAssocID="{2582691F-E4AE-F14A-AF5D-1E220B788FFB}" presName="level3hierChild" presStyleCnt="0"/>
      <dgm:spPr/>
      <dgm:t>
        <a:bodyPr/>
        <a:lstStyle/>
        <a:p>
          <a:endParaRPr lang="es-ES"/>
        </a:p>
      </dgm:t>
    </dgm:pt>
  </dgm:ptLst>
  <dgm:cxnLst>
    <dgm:cxn modelId="{66571805-F780-254A-833B-EE33AD63D2CE}" type="presOf" srcId="{C670D262-0E1E-C546-B6F3-891A91E3BAC7}" destId="{9DB97FE6-5D93-F54D-83E6-28DBD017ACD6}" srcOrd="1" destOrd="0" presId="urn:microsoft.com/office/officeart/2005/8/layout/hierarchy2"/>
    <dgm:cxn modelId="{DB48CBFD-80E5-5B4E-934A-6B114920FC1E}" srcId="{90866987-4561-CF4F-A2BB-98D44B98A8B0}" destId="{2CBF8F4F-34AD-4040-8479-6A98E5A97BD6}" srcOrd="0" destOrd="0" parTransId="{ECE4FF5E-4B2D-5A40-9CD3-6CDD915C823A}" sibTransId="{AC491585-5762-BE42-B834-397580B19FE1}"/>
    <dgm:cxn modelId="{8C2111AA-77DC-044D-8240-82395711F7D3}" type="presOf" srcId="{C670D262-0E1E-C546-B6F3-891A91E3BAC7}" destId="{A95D2EB9-7DB7-7C45-AA88-96527532B0B6}" srcOrd="0" destOrd="0" presId="urn:microsoft.com/office/officeart/2005/8/layout/hierarchy2"/>
    <dgm:cxn modelId="{3674D0CF-61B6-D64B-BD8C-DAFFD8B08965}" srcId="{2CBF8F4F-34AD-4040-8479-6A98E5A97BD6}" destId="{1C387741-FDFC-E248-A630-51B73A316321}" srcOrd="0" destOrd="0" parTransId="{A9F215C5-7C1C-6B40-B8DE-5FF195AD8D67}" sibTransId="{A89F754E-5C51-A24A-9A4A-BF3190659E38}"/>
    <dgm:cxn modelId="{F1829842-AC5C-AB47-9B96-17C2AAD8AADF}" type="presOf" srcId="{90866987-4561-CF4F-A2BB-98D44B98A8B0}" destId="{6AFE4ACC-0C59-6841-B7A9-2F3EF864DF3E}" srcOrd="0" destOrd="0" presId="urn:microsoft.com/office/officeart/2005/8/layout/hierarchy2"/>
    <dgm:cxn modelId="{9A837821-210C-4741-A00E-22353734FF7D}" type="presOf" srcId="{1C387741-FDFC-E248-A630-51B73A316321}" destId="{B724DE00-4BE4-DC4A-8FB4-D685487A85CE}" srcOrd="0" destOrd="0" presId="urn:microsoft.com/office/officeart/2005/8/layout/hierarchy2"/>
    <dgm:cxn modelId="{91A3F78B-C75C-C940-A70E-66D65A97C5E2}" type="presOf" srcId="{A9F215C5-7C1C-6B40-B8DE-5FF195AD8D67}" destId="{AB25E304-7AC9-8043-AED6-94FCF368B481}" srcOrd="1" destOrd="0" presId="urn:microsoft.com/office/officeart/2005/8/layout/hierarchy2"/>
    <dgm:cxn modelId="{C3EB552B-8B82-FE4F-8D3E-2294FE743DCA}" srcId="{2CBF8F4F-34AD-4040-8479-6A98E5A97BD6}" destId="{2582691F-E4AE-F14A-AF5D-1E220B788FFB}" srcOrd="2" destOrd="0" parTransId="{E7853641-62CA-9C46-9E51-1C43A2F99C78}" sibTransId="{5D51ADD1-F301-0A44-ABFA-59B3D31F0852}"/>
    <dgm:cxn modelId="{E681D6DE-8FFD-BE45-8D6C-B686C029F88D}" type="presOf" srcId="{E7853641-62CA-9C46-9E51-1C43A2F99C78}" destId="{6042889F-6F53-424A-98DC-96AD5D52F02C}" srcOrd="0" destOrd="0" presId="urn:microsoft.com/office/officeart/2005/8/layout/hierarchy2"/>
    <dgm:cxn modelId="{E0F72829-0948-F940-B4FF-3B894507739D}" type="presOf" srcId="{E7853641-62CA-9C46-9E51-1C43A2F99C78}" destId="{B8DEAC29-6965-7E4E-981B-137DAA9678EB}" srcOrd="1" destOrd="0" presId="urn:microsoft.com/office/officeart/2005/8/layout/hierarchy2"/>
    <dgm:cxn modelId="{F888B58C-F24E-6946-B99D-B71CFE46EFF1}" srcId="{2CBF8F4F-34AD-4040-8479-6A98E5A97BD6}" destId="{2CE0D1B8-B4D2-6A4A-93D2-6B32FC59ED85}" srcOrd="1" destOrd="0" parTransId="{C670D262-0E1E-C546-B6F3-891A91E3BAC7}" sibTransId="{CCBF0009-2F7D-7F4A-8128-D5C3C99F5DF8}"/>
    <dgm:cxn modelId="{CAAF1BDF-A288-4546-8BF1-5E7369DAFA23}" type="presOf" srcId="{2582691F-E4AE-F14A-AF5D-1E220B788FFB}" destId="{C96A60A4-9002-B946-9FF8-C904FF11738E}" srcOrd="0" destOrd="0" presId="urn:microsoft.com/office/officeart/2005/8/layout/hierarchy2"/>
    <dgm:cxn modelId="{220EE6D5-36C1-E144-AECA-03BB6B933B1B}" type="presOf" srcId="{2CE0D1B8-B4D2-6A4A-93D2-6B32FC59ED85}" destId="{C4B9BC91-8332-6A4C-A75F-CAB7C7E058D4}" srcOrd="0" destOrd="0" presId="urn:microsoft.com/office/officeart/2005/8/layout/hierarchy2"/>
    <dgm:cxn modelId="{9F3550B4-7C68-EE46-89EA-786D5EAC03F1}" type="presOf" srcId="{2CBF8F4F-34AD-4040-8479-6A98E5A97BD6}" destId="{CEA1A0FD-D835-AF40-A460-96164E508C6B}" srcOrd="0" destOrd="0" presId="urn:microsoft.com/office/officeart/2005/8/layout/hierarchy2"/>
    <dgm:cxn modelId="{A9B00F9F-F8D4-804D-8179-5F05B4B5A26C}" type="presOf" srcId="{A9F215C5-7C1C-6B40-B8DE-5FF195AD8D67}" destId="{0044F700-D6AE-B243-B3B4-16F915815719}" srcOrd="0" destOrd="0" presId="urn:microsoft.com/office/officeart/2005/8/layout/hierarchy2"/>
    <dgm:cxn modelId="{807814D5-4FC5-B740-AB2E-A3A2C810BF18}" type="presParOf" srcId="{6AFE4ACC-0C59-6841-B7A9-2F3EF864DF3E}" destId="{4857FD08-97E8-1744-ACF8-BE2F6379B946}" srcOrd="0" destOrd="0" presId="urn:microsoft.com/office/officeart/2005/8/layout/hierarchy2"/>
    <dgm:cxn modelId="{C7D16CC9-33C9-734E-9D1B-5F2F13545654}" type="presParOf" srcId="{4857FD08-97E8-1744-ACF8-BE2F6379B946}" destId="{CEA1A0FD-D835-AF40-A460-96164E508C6B}" srcOrd="0" destOrd="0" presId="urn:microsoft.com/office/officeart/2005/8/layout/hierarchy2"/>
    <dgm:cxn modelId="{19D7C3FE-3820-3648-9E62-5FBA6DE7004F}" type="presParOf" srcId="{4857FD08-97E8-1744-ACF8-BE2F6379B946}" destId="{A25DFAA7-4C96-8744-A39E-8D24D14600A1}" srcOrd="1" destOrd="0" presId="urn:microsoft.com/office/officeart/2005/8/layout/hierarchy2"/>
    <dgm:cxn modelId="{EF9A0818-C193-1E49-A3BF-94F312F9EAF3}" type="presParOf" srcId="{A25DFAA7-4C96-8744-A39E-8D24D14600A1}" destId="{0044F700-D6AE-B243-B3B4-16F915815719}" srcOrd="0" destOrd="0" presId="urn:microsoft.com/office/officeart/2005/8/layout/hierarchy2"/>
    <dgm:cxn modelId="{CB20E3F3-056F-8C46-A7CC-710CCB6DDACC}" type="presParOf" srcId="{0044F700-D6AE-B243-B3B4-16F915815719}" destId="{AB25E304-7AC9-8043-AED6-94FCF368B481}" srcOrd="0" destOrd="0" presId="urn:microsoft.com/office/officeart/2005/8/layout/hierarchy2"/>
    <dgm:cxn modelId="{B112192C-718D-D144-B4BE-7443CD53A2B1}" type="presParOf" srcId="{A25DFAA7-4C96-8744-A39E-8D24D14600A1}" destId="{96773D49-3081-6148-BF01-35A463D8BABD}" srcOrd="1" destOrd="0" presId="urn:microsoft.com/office/officeart/2005/8/layout/hierarchy2"/>
    <dgm:cxn modelId="{4B668446-BFE9-7D41-B8EC-DC9103D41178}" type="presParOf" srcId="{96773D49-3081-6148-BF01-35A463D8BABD}" destId="{B724DE00-4BE4-DC4A-8FB4-D685487A85CE}" srcOrd="0" destOrd="0" presId="urn:microsoft.com/office/officeart/2005/8/layout/hierarchy2"/>
    <dgm:cxn modelId="{1F23EA35-D1E1-9444-A4AD-644ED714167C}" type="presParOf" srcId="{96773D49-3081-6148-BF01-35A463D8BABD}" destId="{F92C0A8A-914E-814E-87BD-786B6ADCB512}" srcOrd="1" destOrd="0" presId="urn:microsoft.com/office/officeart/2005/8/layout/hierarchy2"/>
    <dgm:cxn modelId="{CD7CF2C2-BF23-D140-94CB-8FC419FE28A0}" type="presParOf" srcId="{A25DFAA7-4C96-8744-A39E-8D24D14600A1}" destId="{A95D2EB9-7DB7-7C45-AA88-96527532B0B6}" srcOrd="2" destOrd="0" presId="urn:microsoft.com/office/officeart/2005/8/layout/hierarchy2"/>
    <dgm:cxn modelId="{3EA3A169-6478-4B4B-ACE5-34B836CDB929}" type="presParOf" srcId="{A95D2EB9-7DB7-7C45-AA88-96527532B0B6}" destId="{9DB97FE6-5D93-F54D-83E6-28DBD017ACD6}" srcOrd="0" destOrd="0" presId="urn:microsoft.com/office/officeart/2005/8/layout/hierarchy2"/>
    <dgm:cxn modelId="{71F58F24-2B0F-8148-BB73-36DC812724F5}" type="presParOf" srcId="{A25DFAA7-4C96-8744-A39E-8D24D14600A1}" destId="{C0E30FAD-B7E8-D845-914E-7B149A51CB04}" srcOrd="3" destOrd="0" presId="urn:microsoft.com/office/officeart/2005/8/layout/hierarchy2"/>
    <dgm:cxn modelId="{60E58B37-F578-F943-8335-F7864FFE4549}" type="presParOf" srcId="{C0E30FAD-B7E8-D845-914E-7B149A51CB04}" destId="{C4B9BC91-8332-6A4C-A75F-CAB7C7E058D4}" srcOrd="0" destOrd="0" presId="urn:microsoft.com/office/officeart/2005/8/layout/hierarchy2"/>
    <dgm:cxn modelId="{219CDFEF-472E-C546-B3ED-E97553E77857}" type="presParOf" srcId="{C0E30FAD-B7E8-D845-914E-7B149A51CB04}" destId="{616CA4E6-7292-ED49-A4FE-53CD1DC15DFF}" srcOrd="1" destOrd="0" presId="urn:microsoft.com/office/officeart/2005/8/layout/hierarchy2"/>
    <dgm:cxn modelId="{C1B2426D-A989-F546-91EB-55D5B310FAB5}" type="presParOf" srcId="{A25DFAA7-4C96-8744-A39E-8D24D14600A1}" destId="{6042889F-6F53-424A-98DC-96AD5D52F02C}" srcOrd="4" destOrd="0" presId="urn:microsoft.com/office/officeart/2005/8/layout/hierarchy2"/>
    <dgm:cxn modelId="{A5B78479-8B4A-3E47-A75E-D4A4E5F7965B}" type="presParOf" srcId="{6042889F-6F53-424A-98DC-96AD5D52F02C}" destId="{B8DEAC29-6965-7E4E-981B-137DAA9678EB}" srcOrd="0" destOrd="0" presId="urn:microsoft.com/office/officeart/2005/8/layout/hierarchy2"/>
    <dgm:cxn modelId="{E1E0584D-2247-3446-8EBA-3F319CDDD120}" type="presParOf" srcId="{A25DFAA7-4C96-8744-A39E-8D24D14600A1}" destId="{1E8EBEF4-E597-A146-933F-5363E4045C0A}" srcOrd="5" destOrd="0" presId="urn:microsoft.com/office/officeart/2005/8/layout/hierarchy2"/>
    <dgm:cxn modelId="{000BA866-EC91-6543-92C2-D8F7C62CC3D0}" type="presParOf" srcId="{1E8EBEF4-E597-A146-933F-5363E4045C0A}" destId="{C96A60A4-9002-B946-9FF8-C904FF11738E}" srcOrd="0" destOrd="0" presId="urn:microsoft.com/office/officeart/2005/8/layout/hierarchy2"/>
    <dgm:cxn modelId="{7F324403-AC3C-2841-B212-4F82779252BD}" type="presParOf" srcId="{1E8EBEF4-E597-A146-933F-5363E4045C0A}" destId="{7F8A4ECF-3413-3646-AA35-CF36FD67FCB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60A3FE-89DB-AF4D-A85A-222A6E46CA8C}" type="doc">
      <dgm:prSet loTypeId="urn:microsoft.com/office/officeart/2005/8/layout/hierarchy4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F848EE89-A6F3-2E4C-ADD1-1705EF522329}">
      <dgm:prSet phldrT="[Texto]" custT="1"/>
      <dgm:spPr/>
      <dgm:t>
        <a:bodyPr/>
        <a:lstStyle/>
        <a:p>
          <a:r>
            <a:rPr lang="es-ES" sz="2400" dirty="0" smtClean="0">
              <a:solidFill>
                <a:schemeClr val="tx1"/>
              </a:solidFill>
            </a:rPr>
            <a:t>Coordinaci</a:t>
          </a:r>
          <a:r>
            <a:rPr lang="es-ES" sz="2400" dirty="0" smtClean="0">
              <a:solidFill>
                <a:schemeClr val="tx1"/>
              </a:solidFill>
            </a:rPr>
            <a:t>ón</a:t>
          </a:r>
        </a:p>
        <a:p>
          <a:r>
            <a:rPr lang="es-ES" sz="2400" dirty="0" smtClean="0">
              <a:solidFill>
                <a:schemeClr val="tx1"/>
              </a:solidFill>
            </a:rPr>
            <a:t> </a:t>
          </a:r>
          <a:r>
            <a:rPr lang="es-ES" sz="2400" dirty="0" smtClean="0">
              <a:solidFill>
                <a:schemeClr val="tx1"/>
              </a:solidFill>
            </a:rPr>
            <a:t>oficinas centrales</a:t>
          </a:r>
          <a:endParaRPr lang="es-ES" sz="2400" dirty="0">
            <a:solidFill>
              <a:schemeClr val="tx1"/>
            </a:solidFill>
          </a:endParaRPr>
        </a:p>
      </dgm:t>
    </dgm:pt>
    <dgm:pt modelId="{BA7A9A1E-5573-A84C-96CB-4BA3B604CA2D}" type="parTrans" cxnId="{91D34EB8-6C1D-6A44-9994-1E78B6C4F690}">
      <dgm:prSet/>
      <dgm:spPr/>
      <dgm:t>
        <a:bodyPr/>
        <a:lstStyle/>
        <a:p>
          <a:endParaRPr lang="es-ES"/>
        </a:p>
      </dgm:t>
    </dgm:pt>
    <dgm:pt modelId="{E0955F94-E5D9-6A4D-AE2F-DDAE85D54976}" type="sibTrans" cxnId="{91D34EB8-6C1D-6A44-9994-1E78B6C4F690}">
      <dgm:prSet/>
      <dgm:spPr/>
      <dgm:t>
        <a:bodyPr/>
        <a:lstStyle/>
        <a:p>
          <a:endParaRPr lang="es-ES"/>
        </a:p>
      </dgm:t>
    </dgm:pt>
    <dgm:pt modelId="{089C4374-40C2-124F-950B-C6373E1FB970}">
      <dgm:prSet phldrT="[Texto]" custT="1"/>
      <dgm:spPr/>
      <dgm:t>
        <a:bodyPr/>
        <a:lstStyle/>
        <a:p>
          <a:r>
            <a:rPr lang="es-ES" sz="2400" dirty="0" smtClean="0">
              <a:solidFill>
                <a:schemeClr val="tx1"/>
              </a:solidFill>
            </a:rPr>
            <a:t>Responsables en p</a:t>
          </a:r>
          <a:r>
            <a:rPr lang="es-ES" sz="2400" dirty="0" smtClean="0">
              <a:solidFill>
                <a:schemeClr val="tx1"/>
              </a:solidFill>
            </a:rPr>
            <a:t>lantel </a:t>
          </a:r>
          <a:r>
            <a:rPr lang="es-ES" sz="2400" dirty="0" smtClean="0">
              <a:solidFill>
                <a:schemeClr val="tx1"/>
              </a:solidFill>
            </a:rPr>
            <a:t>de: </a:t>
          </a:r>
        </a:p>
        <a:p>
          <a:r>
            <a:rPr lang="es-ES" sz="2400" dirty="0" smtClean="0">
              <a:solidFill>
                <a:schemeClr val="tx1"/>
              </a:solidFill>
            </a:rPr>
            <a:t>Acción Tutorial, Servicio DIES, Orientaci</a:t>
          </a:r>
          <a:r>
            <a:rPr lang="es-ES" sz="2400" dirty="0" smtClean="0">
              <a:solidFill>
                <a:schemeClr val="tx1"/>
              </a:solidFill>
            </a:rPr>
            <a:t>ón educativa, Construye T y Yo no abandono</a:t>
          </a:r>
          <a:endParaRPr lang="es-ES" sz="2400" dirty="0">
            <a:solidFill>
              <a:schemeClr val="tx1"/>
            </a:solidFill>
          </a:endParaRPr>
        </a:p>
      </dgm:t>
    </dgm:pt>
    <dgm:pt modelId="{24603F7D-7CF3-874A-A8C5-71B7028AC03B}" type="parTrans" cxnId="{DAE80F63-0F66-F449-9B64-DBE4FD24D996}">
      <dgm:prSet/>
      <dgm:spPr/>
      <dgm:t>
        <a:bodyPr/>
        <a:lstStyle/>
        <a:p>
          <a:endParaRPr lang="es-ES"/>
        </a:p>
      </dgm:t>
    </dgm:pt>
    <dgm:pt modelId="{8E8AC2A8-9865-9345-B7C2-2F525B0ECE89}" type="sibTrans" cxnId="{DAE80F63-0F66-F449-9B64-DBE4FD24D996}">
      <dgm:prSet/>
      <dgm:spPr/>
      <dgm:t>
        <a:bodyPr/>
        <a:lstStyle/>
        <a:p>
          <a:endParaRPr lang="es-ES"/>
        </a:p>
      </dgm:t>
    </dgm:pt>
    <dgm:pt modelId="{645D8182-E3C8-E248-B74C-1612CD83C6F5}">
      <dgm:prSet phldrT="[Texto]" custT="1"/>
      <dgm:spPr/>
      <dgm:t>
        <a:bodyPr/>
        <a:lstStyle/>
        <a:p>
          <a:r>
            <a:rPr lang="es-ES" sz="2400" dirty="0" smtClean="0">
              <a:solidFill>
                <a:schemeClr val="tx1"/>
              </a:solidFill>
            </a:rPr>
            <a:t>Tutor(a) docente</a:t>
          </a:r>
          <a:endParaRPr lang="es-ES" sz="2400" dirty="0">
            <a:solidFill>
              <a:schemeClr val="tx1"/>
            </a:solidFill>
          </a:endParaRPr>
        </a:p>
      </dgm:t>
    </dgm:pt>
    <dgm:pt modelId="{38502D16-D1C9-3A47-872F-933F505690A2}" type="parTrans" cxnId="{1B3BF142-F112-074A-B3C7-96C48B57A84D}">
      <dgm:prSet/>
      <dgm:spPr/>
      <dgm:t>
        <a:bodyPr/>
        <a:lstStyle/>
        <a:p>
          <a:endParaRPr lang="es-ES"/>
        </a:p>
      </dgm:t>
    </dgm:pt>
    <dgm:pt modelId="{5D30B570-4FAB-4C45-B219-8EC9DF528B37}" type="sibTrans" cxnId="{1B3BF142-F112-074A-B3C7-96C48B57A84D}">
      <dgm:prSet/>
      <dgm:spPr/>
      <dgm:t>
        <a:bodyPr/>
        <a:lstStyle/>
        <a:p>
          <a:endParaRPr lang="es-ES"/>
        </a:p>
      </dgm:t>
    </dgm:pt>
    <dgm:pt modelId="{D0493BAF-ED05-2649-939F-3F9001FABABC}">
      <dgm:prSet phldrT="[Texto]" custT="1"/>
      <dgm:spPr/>
      <dgm:t>
        <a:bodyPr/>
        <a:lstStyle/>
        <a:p>
          <a:r>
            <a:rPr lang="es-ES" sz="2400" dirty="0" smtClean="0">
              <a:solidFill>
                <a:schemeClr val="tx1"/>
              </a:solidFill>
            </a:rPr>
            <a:t>Tutor(a) docente</a:t>
          </a:r>
          <a:endParaRPr lang="es-ES" sz="2400" dirty="0">
            <a:solidFill>
              <a:schemeClr val="tx1"/>
            </a:solidFill>
          </a:endParaRPr>
        </a:p>
      </dgm:t>
    </dgm:pt>
    <dgm:pt modelId="{6142378E-5EDB-3F45-8577-3A5A256EE3C9}" type="parTrans" cxnId="{61DB44D2-65E6-5F4A-A87A-C0734C265C3D}">
      <dgm:prSet/>
      <dgm:spPr/>
      <dgm:t>
        <a:bodyPr/>
        <a:lstStyle/>
        <a:p>
          <a:endParaRPr lang="es-ES"/>
        </a:p>
      </dgm:t>
    </dgm:pt>
    <dgm:pt modelId="{8FDDBF92-EC67-3745-AEDD-9BB891995EC3}" type="sibTrans" cxnId="{61DB44D2-65E6-5F4A-A87A-C0734C265C3D}">
      <dgm:prSet/>
      <dgm:spPr/>
      <dgm:t>
        <a:bodyPr/>
        <a:lstStyle/>
        <a:p>
          <a:endParaRPr lang="es-ES"/>
        </a:p>
      </dgm:t>
    </dgm:pt>
    <dgm:pt modelId="{62E0D4D2-151A-0942-AC55-221B620250B4}">
      <dgm:prSet phldrT="[Texto]" custT="1"/>
      <dgm:spPr/>
      <dgm:t>
        <a:bodyPr/>
        <a:lstStyle/>
        <a:p>
          <a:r>
            <a:rPr lang="es-ES" sz="2400" dirty="0" smtClean="0">
              <a:solidFill>
                <a:schemeClr val="tx1"/>
              </a:solidFill>
            </a:rPr>
            <a:t>Director de plantel</a:t>
          </a:r>
          <a:endParaRPr lang="es-ES" sz="2400" dirty="0">
            <a:solidFill>
              <a:schemeClr val="tx1"/>
            </a:solidFill>
          </a:endParaRPr>
        </a:p>
      </dgm:t>
    </dgm:pt>
    <dgm:pt modelId="{647E9C4D-9E41-8248-B458-364270B32520}" type="parTrans" cxnId="{F0B64FFF-BC53-4A4F-8252-E901796F8B16}">
      <dgm:prSet/>
      <dgm:spPr/>
      <dgm:t>
        <a:bodyPr/>
        <a:lstStyle/>
        <a:p>
          <a:endParaRPr lang="es-ES"/>
        </a:p>
      </dgm:t>
    </dgm:pt>
    <dgm:pt modelId="{63C9D356-7C28-6D4E-9570-DD17F1C7759F}" type="sibTrans" cxnId="{F0B64FFF-BC53-4A4F-8252-E901796F8B16}">
      <dgm:prSet/>
      <dgm:spPr/>
      <dgm:t>
        <a:bodyPr/>
        <a:lstStyle/>
        <a:p>
          <a:endParaRPr lang="es-ES"/>
        </a:p>
      </dgm:t>
    </dgm:pt>
    <dgm:pt modelId="{DEBE5636-A35F-CF41-B650-B2EA273841AF}">
      <dgm:prSet phldrT="[Texto]" custT="1"/>
      <dgm:spPr/>
      <dgm:t>
        <a:bodyPr/>
        <a:lstStyle/>
        <a:p>
          <a:r>
            <a:rPr lang="es-ES" sz="2400" dirty="0" smtClean="0">
              <a:solidFill>
                <a:schemeClr val="tx1"/>
              </a:solidFill>
            </a:rPr>
            <a:t>Subdirector académico</a:t>
          </a:r>
          <a:endParaRPr lang="es-ES" sz="2400" dirty="0">
            <a:solidFill>
              <a:schemeClr val="tx1"/>
            </a:solidFill>
          </a:endParaRPr>
        </a:p>
      </dgm:t>
    </dgm:pt>
    <dgm:pt modelId="{89FD8C30-6FDB-8342-8AA1-CF5ADE0AD254}" type="parTrans" cxnId="{0F2208E4-602F-0642-B3F8-1B8FF9F5CDA0}">
      <dgm:prSet/>
      <dgm:spPr/>
      <dgm:t>
        <a:bodyPr/>
        <a:lstStyle/>
        <a:p>
          <a:endParaRPr lang="es-ES"/>
        </a:p>
      </dgm:t>
    </dgm:pt>
    <dgm:pt modelId="{864F2013-4DAA-9C43-8920-69B0BCAFCCA2}" type="sibTrans" cxnId="{0F2208E4-602F-0642-B3F8-1B8FF9F5CDA0}">
      <dgm:prSet/>
      <dgm:spPr/>
      <dgm:t>
        <a:bodyPr/>
        <a:lstStyle/>
        <a:p>
          <a:endParaRPr lang="es-ES"/>
        </a:p>
      </dgm:t>
    </dgm:pt>
    <dgm:pt modelId="{75F9D138-B83B-F449-920E-F43799F6660B}">
      <dgm:prSet phldrT="[Texto]" custT="1"/>
      <dgm:spPr/>
      <dgm:t>
        <a:bodyPr/>
        <a:lstStyle/>
        <a:p>
          <a:r>
            <a:rPr lang="es-ES" sz="2400" dirty="0" smtClean="0">
              <a:solidFill>
                <a:schemeClr val="tx1"/>
              </a:solidFill>
            </a:rPr>
            <a:t>COMIT</a:t>
          </a:r>
          <a:r>
            <a:rPr lang="es-ES" sz="2400" dirty="0" smtClean="0">
              <a:solidFill>
                <a:schemeClr val="tx1"/>
              </a:solidFill>
            </a:rPr>
            <a:t>É</a:t>
          </a:r>
          <a:r>
            <a:rPr lang="es-ES" sz="2400" dirty="0" smtClean="0">
              <a:solidFill>
                <a:schemeClr val="tx1"/>
              </a:solidFill>
            </a:rPr>
            <a:t> (PLANEA, DA SEGUIMIENTO Y EVAL</a:t>
          </a:r>
          <a:r>
            <a:rPr lang="es-ES" sz="2400" dirty="0" smtClean="0">
              <a:solidFill>
                <a:schemeClr val="tx1"/>
              </a:solidFill>
            </a:rPr>
            <a:t>ÚA)</a:t>
          </a:r>
          <a:endParaRPr lang="es-ES" sz="2400" dirty="0" smtClean="0">
            <a:solidFill>
              <a:schemeClr val="tx1"/>
            </a:solidFill>
          </a:endParaRPr>
        </a:p>
        <a:p>
          <a:r>
            <a:rPr lang="es-ES" sz="2400" b="1" dirty="0" smtClean="0">
              <a:solidFill>
                <a:schemeClr val="tx1"/>
              </a:solidFill>
            </a:rPr>
            <a:t>Acción Tutorial</a:t>
          </a:r>
          <a:r>
            <a:rPr lang="es-ES" sz="2400" dirty="0" smtClean="0">
              <a:solidFill>
                <a:schemeClr val="tx1"/>
              </a:solidFill>
            </a:rPr>
            <a:t>, Servicio DIES, Orientación educativa, </a:t>
          </a:r>
        </a:p>
        <a:p>
          <a:r>
            <a:rPr lang="es-ES" sz="2400" dirty="0" smtClean="0">
              <a:solidFill>
                <a:schemeClr val="tx1"/>
              </a:solidFill>
            </a:rPr>
            <a:t>Construye T y Yo no abandono</a:t>
          </a:r>
        </a:p>
      </dgm:t>
    </dgm:pt>
    <dgm:pt modelId="{A4D8CBCE-B6FF-EA47-8173-6A08F80F4415}" type="parTrans" cxnId="{F11E4676-4132-B144-964C-9CE40795024F}">
      <dgm:prSet/>
      <dgm:spPr/>
      <dgm:t>
        <a:bodyPr/>
        <a:lstStyle/>
        <a:p>
          <a:endParaRPr lang="es-ES"/>
        </a:p>
      </dgm:t>
    </dgm:pt>
    <dgm:pt modelId="{4D87AA5B-FEB0-8A4C-A089-43889B89AF19}" type="sibTrans" cxnId="{F11E4676-4132-B144-964C-9CE40795024F}">
      <dgm:prSet/>
      <dgm:spPr/>
      <dgm:t>
        <a:bodyPr/>
        <a:lstStyle/>
        <a:p>
          <a:endParaRPr lang="es-ES"/>
        </a:p>
      </dgm:t>
    </dgm:pt>
    <dgm:pt modelId="{0DE7717D-2D4F-A845-907A-DC1FADF12141}" type="pres">
      <dgm:prSet presAssocID="{A860A3FE-89DB-AF4D-A85A-222A6E46CA8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A2CB78DD-AEC2-6946-AFE7-4A92FD9DAC02}" type="pres">
      <dgm:prSet presAssocID="{F848EE89-A6F3-2E4C-ADD1-1705EF522329}" presName="vertOne" presStyleCnt="0"/>
      <dgm:spPr/>
      <dgm:t>
        <a:bodyPr/>
        <a:lstStyle/>
        <a:p>
          <a:endParaRPr lang="es-ES"/>
        </a:p>
      </dgm:t>
    </dgm:pt>
    <dgm:pt modelId="{6916BC4E-E168-2348-B0CF-14FEABEA9DD1}" type="pres">
      <dgm:prSet presAssocID="{F848EE89-A6F3-2E4C-ADD1-1705EF522329}" presName="txOne" presStyleLbl="node0" presStyleIdx="0" presStyleCnt="2" custScaleY="2209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805DEC4-B27B-0D46-8530-704D4B9BC1A8}" type="pres">
      <dgm:prSet presAssocID="{F848EE89-A6F3-2E4C-ADD1-1705EF522329}" presName="horzOne" presStyleCnt="0"/>
      <dgm:spPr/>
      <dgm:t>
        <a:bodyPr/>
        <a:lstStyle/>
        <a:p>
          <a:endParaRPr lang="es-ES"/>
        </a:p>
      </dgm:t>
    </dgm:pt>
    <dgm:pt modelId="{926A4F13-9479-4B48-9D6E-B72CA6EA0490}" type="pres">
      <dgm:prSet presAssocID="{E0955F94-E5D9-6A4D-AE2F-DDAE85D54976}" presName="sibSpaceOne" presStyleCnt="0"/>
      <dgm:spPr/>
      <dgm:t>
        <a:bodyPr/>
        <a:lstStyle/>
        <a:p>
          <a:endParaRPr lang="es-ES"/>
        </a:p>
      </dgm:t>
    </dgm:pt>
    <dgm:pt modelId="{0F6CEA58-F864-6B4B-ACEA-B4203E11E39C}" type="pres">
      <dgm:prSet presAssocID="{75F9D138-B83B-F449-920E-F43799F6660B}" presName="vertOne" presStyleCnt="0"/>
      <dgm:spPr/>
      <dgm:t>
        <a:bodyPr/>
        <a:lstStyle/>
        <a:p>
          <a:endParaRPr lang="es-ES"/>
        </a:p>
      </dgm:t>
    </dgm:pt>
    <dgm:pt modelId="{BBBB30C3-F83F-1842-BF88-9EC4F5BF8786}" type="pres">
      <dgm:prSet presAssocID="{75F9D138-B83B-F449-920E-F43799F6660B}" presName="txOne" presStyleLbl="node0" presStyleIdx="1" presStyleCnt="2" custLinFactNeighborX="2484" custLinFactNeighborY="-62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FB308F0-3AD6-344C-BA7D-0A593C0E3FE1}" type="pres">
      <dgm:prSet presAssocID="{75F9D138-B83B-F449-920E-F43799F6660B}" presName="parTransOne" presStyleCnt="0"/>
      <dgm:spPr/>
      <dgm:t>
        <a:bodyPr/>
        <a:lstStyle/>
        <a:p>
          <a:endParaRPr lang="es-ES"/>
        </a:p>
      </dgm:t>
    </dgm:pt>
    <dgm:pt modelId="{8D1F3D34-F4EF-5A40-80E4-DC53C0A047D4}" type="pres">
      <dgm:prSet presAssocID="{75F9D138-B83B-F449-920E-F43799F6660B}" presName="horzOne" presStyleCnt="0"/>
      <dgm:spPr/>
      <dgm:t>
        <a:bodyPr/>
        <a:lstStyle/>
        <a:p>
          <a:endParaRPr lang="es-ES"/>
        </a:p>
      </dgm:t>
    </dgm:pt>
    <dgm:pt modelId="{C166760F-F345-A548-A332-12CD6F02E7C6}" type="pres">
      <dgm:prSet presAssocID="{089C4374-40C2-124F-950B-C6373E1FB970}" presName="vertTwo" presStyleCnt="0"/>
      <dgm:spPr/>
      <dgm:t>
        <a:bodyPr/>
        <a:lstStyle/>
        <a:p>
          <a:endParaRPr lang="es-ES"/>
        </a:p>
      </dgm:t>
    </dgm:pt>
    <dgm:pt modelId="{E4735611-B3F9-F94F-B89E-0291912CF4CA}" type="pres">
      <dgm:prSet presAssocID="{089C4374-40C2-124F-950B-C6373E1FB970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DC7C6C7-9A33-F44F-B29C-F1877FBE5CA6}" type="pres">
      <dgm:prSet presAssocID="{089C4374-40C2-124F-950B-C6373E1FB970}" presName="parTransTwo" presStyleCnt="0"/>
      <dgm:spPr/>
      <dgm:t>
        <a:bodyPr/>
        <a:lstStyle/>
        <a:p>
          <a:endParaRPr lang="es-ES"/>
        </a:p>
      </dgm:t>
    </dgm:pt>
    <dgm:pt modelId="{C5E94D19-10EC-A241-9184-2458CCA59F5E}" type="pres">
      <dgm:prSet presAssocID="{089C4374-40C2-124F-950B-C6373E1FB970}" presName="horzTwo" presStyleCnt="0"/>
      <dgm:spPr/>
      <dgm:t>
        <a:bodyPr/>
        <a:lstStyle/>
        <a:p>
          <a:endParaRPr lang="es-ES"/>
        </a:p>
      </dgm:t>
    </dgm:pt>
    <dgm:pt modelId="{08E847BF-3818-5342-BAA8-D0F1C3A0C0A5}" type="pres">
      <dgm:prSet presAssocID="{645D8182-E3C8-E248-B74C-1612CD83C6F5}" presName="vertThree" presStyleCnt="0"/>
      <dgm:spPr/>
      <dgm:t>
        <a:bodyPr/>
        <a:lstStyle/>
        <a:p>
          <a:endParaRPr lang="es-ES"/>
        </a:p>
      </dgm:t>
    </dgm:pt>
    <dgm:pt modelId="{A2A12F5F-F05B-4A43-B458-B148ACC0358A}" type="pres">
      <dgm:prSet presAssocID="{645D8182-E3C8-E248-B74C-1612CD83C6F5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9D592EE-3619-FD4B-957E-47E4B9755E2A}" type="pres">
      <dgm:prSet presAssocID="{645D8182-E3C8-E248-B74C-1612CD83C6F5}" presName="horzThree" presStyleCnt="0"/>
      <dgm:spPr/>
      <dgm:t>
        <a:bodyPr/>
        <a:lstStyle/>
        <a:p>
          <a:endParaRPr lang="es-ES"/>
        </a:p>
      </dgm:t>
    </dgm:pt>
    <dgm:pt modelId="{43D4488A-3C4E-304C-9E94-E239378D4FF8}" type="pres">
      <dgm:prSet presAssocID="{5D30B570-4FAB-4C45-B219-8EC9DF528B37}" presName="sibSpaceThree" presStyleCnt="0"/>
      <dgm:spPr/>
      <dgm:t>
        <a:bodyPr/>
        <a:lstStyle/>
        <a:p>
          <a:endParaRPr lang="es-ES"/>
        </a:p>
      </dgm:t>
    </dgm:pt>
    <dgm:pt modelId="{C35B71EF-B9F1-4A46-893A-40F8B77BA7A4}" type="pres">
      <dgm:prSet presAssocID="{D0493BAF-ED05-2649-939F-3F9001FABABC}" presName="vertThree" presStyleCnt="0"/>
      <dgm:spPr/>
      <dgm:t>
        <a:bodyPr/>
        <a:lstStyle/>
        <a:p>
          <a:endParaRPr lang="es-ES"/>
        </a:p>
      </dgm:t>
    </dgm:pt>
    <dgm:pt modelId="{B7525D10-9018-764C-9CF1-2C6F4130C453}" type="pres">
      <dgm:prSet presAssocID="{D0493BAF-ED05-2649-939F-3F9001FABABC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177D4F9-36B1-8946-BF39-56922BDF72DD}" type="pres">
      <dgm:prSet presAssocID="{D0493BAF-ED05-2649-939F-3F9001FABABC}" presName="horzThree" presStyleCnt="0"/>
      <dgm:spPr/>
      <dgm:t>
        <a:bodyPr/>
        <a:lstStyle/>
        <a:p>
          <a:endParaRPr lang="es-ES"/>
        </a:p>
      </dgm:t>
    </dgm:pt>
    <dgm:pt modelId="{157C6105-5578-3E46-A208-775F7E79997F}" type="pres">
      <dgm:prSet presAssocID="{8E8AC2A8-9865-9345-B7C2-2F525B0ECE89}" presName="sibSpaceTwo" presStyleCnt="0"/>
      <dgm:spPr/>
      <dgm:t>
        <a:bodyPr/>
        <a:lstStyle/>
        <a:p>
          <a:endParaRPr lang="es-ES"/>
        </a:p>
      </dgm:t>
    </dgm:pt>
    <dgm:pt modelId="{63D3CBC3-0EBA-DF46-8B90-4D3C797EC20E}" type="pres">
      <dgm:prSet presAssocID="{62E0D4D2-151A-0942-AC55-221B620250B4}" presName="vertTwo" presStyleCnt="0"/>
      <dgm:spPr/>
      <dgm:t>
        <a:bodyPr/>
        <a:lstStyle/>
        <a:p>
          <a:endParaRPr lang="es-ES"/>
        </a:p>
      </dgm:t>
    </dgm:pt>
    <dgm:pt modelId="{24D4FB48-8AE9-1E4F-98BC-887B585C1D6A}" type="pres">
      <dgm:prSet presAssocID="{62E0D4D2-151A-0942-AC55-221B620250B4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52257EA-A4A3-9642-870B-6BEE9CAA2864}" type="pres">
      <dgm:prSet presAssocID="{62E0D4D2-151A-0942-AC55-221B620250B4}" presName="parTransTwo" presStyleCnt="0"/>
      <dgm:spPr/>
      <dgm:t>
        <a:bodyPr/>
        <a:lstStyle/>
        <a:p>
          <a:endParaRPr lang="es-ES"/>
        </a:p>
      </dgm:t>
    </dgm:pt>
    <dgm:pt modelId="{3FB8D275-AC03-E847-B7ED-F1C26D817967}" type="pres">
      <dgm:prSet presAssocID="{62E0D4D2-151A-0942-AC55-221B620250B4}" presName="horzTwo" presStyleCnt="0"/>
      <dgm:spPr/>
      <dgm:t>
        <a:bodyPr/>
        <a:lstStyle/>
        <a:p>
          <a:endParaRPr lang="es-ES"/>
        </a:p>
      </dgm:t>
    </dgm:pt>
    <dgm:pt modelId="{FE76A8EF-C49B-FB48-8F11-A306F2C55108}" type="pres">
      <dgm:prSet presAssocID="{DEBE5636-A35F-CF41-B650-B2EA273841AF}" presName="vertThree" presStyleCnt="0"/>
      <dgm:spPr/>
      <dgm:t>
        <a:bodyPr/>
        <a:lstStyle/>
        <a:p>
          <a:endParaRPr lang="es-ES"/>
        </a:p>
      </dgm:t>
    </dgm:pt>
    <dgm:pt modelId="{D007E530-C402-0041-B1F0-5EA48DE4FACB}" type="pres">
      <dgm:prSet presAssocID="{DEBE5636-A35F-CF41-B650-B2EA273841AF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F3934921-F0F8-5749-9D9A-63CD79BA5ADB}" type="pres">
      <dgm:prSet presAssocID="{DEBE5636-A35F-CF41-B650-B2EA273841AF}" presName="horzThree" presStyleCnt="0"/>
      <dgm:spPr/>
      <dgm:t>
        <a:bodyPr/>
        <a:lstStyle/>
        <a:p>
          <a:endParaRPr lang="es-ES"/>
        </a:p>
      </dgm:t>
    </dgm:pt>
  </dgm:ptLst>
  <dgm:cxnLst>
    <dgm:cxn modelId="{61DB44D2-65E6-5F4A-A87A-C0734C265C3D}" srcId="{089C4374-40C2-124F-950B-C6373E1FB970}" destId="{D0493BAF-ED05-2649-939F-3F9001FABABC}" srcOrd="1" destOrd="0" parTransId="{6142378E-5EDB-3F45-8577-3A5A256EE3C9}" sibTransId="{8FDDBF92-EC67-3745-AEDD-9BB891995EC3}"/>
    <dgm:cxn modelId="{31FBEE28-3BFF-B14C-89B6-6FFB94089F58}" type="presOf" srcId="{75F9D138-B83B-F449-920E-F43799F6660B}" destId="{BBBB30C3-F83F-1842-BF88-9EC4F5BF8786}" srcOrd="0" destOrd="0" presId="urn:microsoft.com/office/officeart/2005/8/layout/hierarchy4"/>
    <dgm:cxn modelId="{31F9D603-D6FB-DD47-92D2-69CFBF900B93}" type="presOf" srcId="{089C4374-40C2-124F-950B-C6373E1FB970}" destId="{E4735611-B3F9-F94F-B89E-0291912CF4CA}" srcOrd="0" destOrd="0" presId="urn:microsoft.com/office/officeart/2005/8/layout/hierarchy4"/>
    <dgm:cxn modelId="{2CA08926-FE17-B141-934A-EBAE704146A7}" type="presOf" srcId="{645D8182-E3C8-E248-B74C-1612CD83C6F5}" destId="{A2A12F5F-F05B-4A43-B458-B148ACC0358A}" srcOrd="0" destOrd="0" presId="urn:microsoft.com/office/officeart/2005/8/layout/hierarchy4"/>
    <dgm:cxn modelId="{0F2208E4-602F-0642-B3F8-1B8FF9F5CDA0}" srcId="{62E0D4D2-151A-0942-AC55-221B620250B4}" destId="{DEBE5636-A35F-CF41-B650-B2EA273841AF}" srcOrd="0" destOrd="0" parTransId="{89FD8C30-6FDB-8342-8AA1-CF5ADE0AD254}" sibTransId="{864F2013-4DAA-9C43-8920-69B0BCAFCCA2}"/>
    <dgm:cxn modelId="{91D34EB8-6C1D-6A44-9994-1E78B6C4F690}" srcId="{A860A3FE-89DB-AF4D-A85A-222A6E46CA8C}" destId="{F848EE89-A6F3-2E4C-ADD1-1705EF522329}" srcOrd="0" destOrd="0" parTransId="{BA7A9A1E-5573-A84C-96CB-4BA3B604CA2D}" sibTransId="{E0955F94-E5D9-6A4D-AE2F-DDAE85D54976}"/>
    <dgm:cxn modelId="{59B40B1E-E68F-8C4B-810F-7F6638BF0418}" type="presOf" srcId="{62E0D4D2-151A-0942-AC55-221B620250B4}" destId="{24D4FB48-8AE9-1E4F-98BC-887B585C1D6A}" srcOrd="0" destOrd="0" presId="urn:microsoft.com/office/officeart/2005/8/layout/hierarchy4"/>
    <dgm:cxn modelId="{F5E93521-555A-6C40-BCC5-66AEB7D77848}" type="presOf" srcId="{D0493BAF-ED05-2649-939F-3F9001FABABC}" destId="{B7525D10-9018-764C-9CF1-2C6F4130C453}" srcOrd="0" destOrd="0" presId="urn:microsoft.com/office/officeart/2005/8/layout/hierarchy4"/>
    <dgm:cxn modelId="{F11E4676-4132-B144-964C-9CE40795024F}" srcId="{A860A3FE-89DB-AF4D-A85A-222A6E46CA8C}" destId="{75F9D138-B83B-F449-920E-F43799F6660B}" srcOrd="1" destOrd="0" parTransId="{A4D8CBCE-B6FF-EA47-8173-6A08F80F4415}" sibTransId="{4D87AA5B-FEB0-8A4C-A089-43889B89AF19}"/>
    <dgm:cxn modelId="{ED3A2A06-4FA0-3542-B2E7-3F5947F803FB}" type="presOf" srcId="{DEBE5636-A35F-CF41-B650-B2EA273841AF}" destId="{D007E530-C402-0041-B1F0-5EA48DE4FACB}" srcOrd="0" destOrd="0" presId="urn:microsoft.com/office/officeart/2005/8/layout/hierarchy4"/>
    <dgm:cxn modelId="{F0B64FFF-BC53-4A4F-8252-E901796F8B16}" srcId="{75F9D138-B83B-F449-920E-F43799F6660B}" destId="{62E0D4D2-151A-0942-AC55-221B620250B4}" srcOrd="1" destOrd="0" parTransId="{647E9C4D-9E41-8248-B458-364270B32520}" sibTransId="{63C9D356-7C28-6D4E-9570-DD17F1C7759F}"/>
    <dgm:cxn modelId="{DAE80F63-0F66-F449-9B64-DBE4FD24D996}" srcId="{75F9D138-B83B-F449-920E-F43799F6660B}" destId="{089C4374-40C2-124F-950B-C6373E1FB970}" srcOrd="0" destOrd="0" parTransId="{24603F7D-7CF3-874A-A8C5-71B7028AC03B}" sibTransId="{8E8AC2A8-9865-9345-B7C2-2F525B0ECE89}"/>
    <dgm:cxn modelId="{CE74EE0D-2B88-B947-8F92-D75A2089015A}" type="presOf" srcId="{F848EE89-A6F3-2E4C-ADD1-1705EF522329}" destId="{6916BC4E-E168-2348-B0CF-14FEABEA9DD1}" srcOrd="0" destOrd="0" presId="urn:microsoft.com/office/officeart/2005/8/layout/hierarchy4"/>
    <dgm:cxn modelId="{1B3BF142-F112-074A-B3C7-96C48B57A84D}" srcId="{089C4374-40C2-124F-950B-C6373E1FB970}" destId="{645D8182-E3C8-E248-B74C-1612CD83C6F5}" srcOrd="0" destOrd="0" parTransId="{38502D16-D1C9-3A47-872F-933F505690A2}" sibTransId="{5D30B570-4FAB-4C45-B219-8EC9DF528B37}"/>
    <dgm:cxn modelId="{43A631B7-A4F9-CB48-9F7F-CC004A125D97}" type="presOf" srcId="{A860A3FE-89DB-AF4D-A85A-222A6E46CA8C}" destId="{0DE7717D-2D4F-A845-907A-DC1FADF12141}" srcOrd="0" destOrd="0" presId="urn:microsoft.com/office/officeart/2005/8/layout/hierarchy4"/>
    <dgm:cxn modelId="{225EE040-C4E5-0A47-840B-F4645BCC945E}" type="presParOf" srcId="{0DE7717D-2D4F-A845-907A-DC1FADF12141}" destId="{A2CB78DD-AEC2-6946-AFE7-4A92FD9DAC02}" srcOrd="0" destOrd="0" presId="urn:microsoft.com/office/officeart/2005/8/layout/hierarchy4"/>
    <dgm:cxn modelId="{63B63F4C-693C-AA4B-93D1-E728A5D350E6}" type="presParOf" srcId="{A2CB78DD-AEC2-6946-AFE7-4A92FD9DAC02}" destId="{6916BC4E-E168-2348-B0CF-14FEABEA9DD1}" srcOrd="0" destOrd="0" presId="urn:microsoft.com/office/officeart/2005/8/layout/hierarchy4"/>
    <dgm:cxn modelId="{3D7CF1F7-02E9-DC4C-B59E-466BF227FF0C}" type="presParOf" srcId="{A2CB78DD-AEC2-6946-AFE7-4A92FD9DAC02}" destId="{7805DEC4-B27B-0D46-8530-704D4B9BC1A8}" srcOrd="1" destOrd="0" presId="urn:microsoft.com/office/officeart/2005/8/layout/hierarchy4"/>
    <dgm:cxn modelId="{2C011860-020B-384F-B4A5-DBA382090310}" type="presParOf" srcId="{0DE7717D-2D4F-A845-907A-DC1FADF12141}" destId="{926A4F13-9479-4B48-9D6E-B72CA6EA0490}" srcOrd="1" destOrd="0" presId="urn:microsoft.com/office/officeart/2005/8/layout/hierarchy4"/>
    <dgm:cxn modelId="{F2A6A05D-6474-B145-A5FA-5FD1B5903F9D}" type="presParOf" srcId="{0DE7717D-2D4F-A845-907A-DC1FADF12141}" destId="{0F6CEA58-F864-6B4B-ACEA-B4203E11E39C}" srcOrd="2" destOrd="0" presId="urn:microsoft.com/office/officeart/2005/8/layout/hierarchy4"/>
    <dgm:cxn modelId="{63FBB9D6-2215-C645-ADB0-B6258D9E5637}" type="presParOf" srcId="{0F6CEA58-F864-6B4B-ACEA-B4203E11E39C}" destId="{BBBB30C3-F83F-1842-BF88-9EC4F5BF8786}" srcOrd="0" destOrd="0" presId="urn:microsoft.com/office/officeart/2005/8/layout/hierarchy4"/>
    <dgm:cxn modelId="{0F814104-08EE-B649-BF95-9E31A3FA72EA}" type="presParOf" srcId="{0F6CEA58-F864-6B4B-ACEA-B4203E11E39C}" destId="{FFB308F0-3AD6-344C-BA7D-0A593C0E3FE1}" srcOrd="1" destOrd="0" presId="urn:microsoft.com/office/officeart/2005/8/layout/hierarchy4"/>
    <dgm:cxn modelId="{FF2D7060-C813-2648-885B-CF26DC841C8C}" type="presParOf" srcId="{0F6CEA58-F864-6B4B-ACEA-B4203E11E39C}" destId="{8D1F3D34-F4EF-5A40-80E4-DC53C0A047D4}" srcOrd="2" destOrd="0" presId="urn:microsoft.com/office/officeart/2005/8/layout/hierarchy4"/>
    <dgm:cxn modelId="{BE38AC20-3555-334A-A030-91041CF41AF3}" type="presParOf" srcId="{8D1F3D34-F4EF-5A40-80E4-DC53C0A047D4}" destId="{C166760F-F345-A548-A332-12CD6F02E7C6}" srcOrd="0" destOrd="0" presId="urn:microsoft.com/office/officeart/2005/8/layout/hierarchy4"/>
    <dgm:cxn modelId="{C438DF40-B7E1-0C49-8AB5-6D5AF98C1B26}" type="presParOf" srcId="{C166760F-F345-A548-A332-12CD6F02E7C6}" destId="{E4735611-B3F9-F94F-B89E-0291912CF4CA}" srcOrd="0" destOrd="0" presId="urn:microsoft.com/office/officeart/2005/8/layout/hierarchy4"/>
    <dgm:cxn modelId="{1874BC13-9C49-F24B-BCAE-BC993827BACE}" type="presParOf" srcId="{C166760F-F345-A548-A332-12CD6F02E7C6}" destId="{BDC7C6C7-9A33-F44F-B29C-F1877FBE5CA6}" srcOrd="1" destOrd="0" presId="urn:microsoft.com/office/officeart/2005/8/layout/hierarchy4"/>
    <dgm:cxn modelId="{CCD5668F-F59D-2F44-AB41-FE2236FB3629}" type="presParOf" srcId="{C166760F-F345-A548-A332-12CD6F02E7C6}" destId="{C5E94D19-10EC-A241-9184-2458CCA59F5E}" srcOrd="2" destOrd="0" presId="urn:microsoft.com/office/officeart/2005/8/layout/hierarchy4"/>
    <dgm:cxn modelId="{E4498ED7-DE29-7744-A740-5852921C40E4}" type="presParOf" srcId="{C5E94D19-10EC-A241-9184-2458CCA59F5E}" destId="{08E847BF-3818-5342-BAA8-D0F1C3A0C0A5}" srcOrd="0" destOrd="0" presId="urn:microsoft.com/office/officeart/2005/8/layout/hierarchy4"/>
    <dgm:cxn modelId="{A704DC4D-CC04-6749-AF35-CC5511F87092}" type="presParOf" srcId="{08E847BF-3818-5342-BAA8-D0F1C3A0C0A5}" destId="{A2A12F5F-F05B-4A43-B458-B148ACC0358A}" srcOrd="0" destOrd="0" presId="urn:microsoft.com/office/officeart/2005/8/layout/hierarchy4"/>
    <dgm:cxn modelId="{63090076-CACE-E34B-B66E-2EC4E70D3DAD}" type="presParOf" srcId="{08E847BF-3818-5342-BAA8-D0F1C3A0C0A5}" destId="{49D592EE-3619-FD4B-957E-47E4B9755E2A}" srcOrd="1" destOrd="0" presId="urn:microsoft.com/office/officeart/2005/8/layout/hierarchy4"/>
    <dgm:cxn modelId="{88A01F8B-FD5A-D548-8FED-A6E4FF2AE542}" type="presParOf" srcId="{C5E94D19-10EC-A241-9184-2458CCA59F5E}" destId="{43D4488A-3C4E-304C-9E94-E239378D4FF8}" srcOrd="1" destOrd="0" presId="urn:microsoft.com/office/officeart/2005/8/layout/hierarchy4"/>
    <dgm:cxn modelId="{ACF8B0ED-6D33-D74B-A063-977BC844F81A}" type="presParOf" srcId="{C5E94D19-10EC-A241-9184-2458CCA59F5E}" destId="{C35B71EF-B9F1-4A46-893A-40F8B77BA7A4}" srcOrd="2" destOrd="0" presId="urn:microsoft.com/office/officeart/2005/8/layout/hierarchy4"/>
    <dgm:cxn modelId="{0635E491-4E1C-4942-A253-CB07650477A6}" type="presParOf" srcId="{C35B71EF-B9F1-4A46-893A-40F8B77BA7A4}" destId="{B7525D10-9018-764C-9CF1-2C6F4130C453}" srcOrd="0" destOrd="0" presId="urn:microsoft.com/office/officeart/2005/8/layout/hierarchy4"/>
    <dgm:cxn modelId="{0A93E92B-72FB-1941-A144-8F80F004C087}" type="presParOf" srcId="{C35B71EF-B9F1-4A46-893A-40F8B77BA7A4}" destId="{E177D4F9-36B1-8946-BF39-56922BDF72DD}" srcOrd="1" destOrd="0" presId="urn:microsoft.com/office/officeart/2005/8/layout/hierarchy4"/>
    <dgm:cxn modelId="{3233B217-7D24-DA4A-889A-524320515856}" type="presParOf" srcId="{8D1F3D34-F4EF-5A40-80E4-DC53C0A047D4}" destId="{157C6105-5578-3E46-A208-775F7E79997F}" srcOrd="1" destOrd="0" presId="urn:microsoft.com/office/officeart/2005/8/layout/hierarchy4"/>
    <dgm:cxn modelId="{81642F09-150A-CE4E-A782-E9977D2122D9}" type="presParOf" srcId="{8D1F3D34-F4EF-5A40-80E4-DC53C0A047D4}" destId="{63D3CBC3-0EBA-DF46-8B90-4D3C797EC20E}" srcOrd="2" destOrd="0" presId="urn:microsoft.com/office/officeart/2005/8/layout/hierarchy4"/>
    <dgm:cxn modelId="{7D3957E9-D551-554C-815E-0CE1F5FD14A1}" type="presParOf" srcId="{63D3CBC3-0EBA-DF46-8B90-4D3C797EC20E}" destId="{24D4FB48-8AE9-1E4F-98BC-887B585C1D6A}" srcOrd="0" destOrd="0" presId="urn:microsoft.com/office/officeart/2005/8/layout/hierarchy4"/>
    <dgm:cxn modelId="{EDA9EB3F-CC8A-BD46-9F65-97E92B310024}" type="presParOf" srcId="{63D3CBC3-0EBA-DF46-8B90-4D3C797EC20E}" destId="{252257EA-A4A3-9642-870B-6BEE9CAA2864}" srcOrd="1" destOrd="0" presId="urn:microsoft.com/office/officeart/2005/8/layout/hierarchy4"/>
    <dgm:cxn modelId="{82B6A305-5A72-3B40-A7E3-6AC4E1DBE82C}" type="presParOf" srcId="{63D3CBC3-0EBA-DF46-8B90-4D3C797EC20E}" destId="{3FB8D275-AC03-E847-B7ED-F1C26D817967}" srcOrd="2" destOrd="0" presId="urn:microsoft.com/office/officeart/2005/8/layout/hierarchy4"/>
    <dgm:cxn modelId="{1624BC38-02DA-7A4B-9E74-23E8D674F40B}" type="presParOf" srcId="{3FB8D275-AC03-E847-B7ED-F1C26D817967}" destId="{FE76A8EF-C49B-FB48-8F11-A306F2C55108}" srcOrd="0" destOrd="0" presId="urn:microsoft.com/office/officeart/2005/8/layout/hierarchy4"/>
    <dgm:cxn modelId="{119B2764-7A05-0A48-9202-D53FAD48A554}" type="presParOf" srcId="{FE76A8EF-C49B-FB48-8F11-A306F2C55108}" destId="{D007E530-C402-0041-B1F0-5EA48DE4FACB}" srcOrd="0" destOrd="0" presId="urn:microsoft.com/office/officeart/2005/8/layout/hierarchy4"/>
    <dgm:cxn modelId="{1471A704-85E1-D145-B670-5BC07F8B153F}" type="presParOf" srcId="{FE76A8EF-C49B-FB48-8F11-A306F2C55108}" destId="{F3934921-F0F8-5749-9D9A-63CD79BA5AD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8EB684-F603-3E4E-8B9B-F84D3F741C9D}" type="doc">
      <dgm:prSet loTypeId="urn:microsoft.com/office/officeart/2005/8/layout/vList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5F049AB3-8FD1-0F46-850C-ADB7F1499588}">
      <dgm:prSet custT="1"/>
      <dgm:spPr/>
      <dgm:t>
        <a:bodyPr/>
        <a:lstStyle/>
        <a:p>
          <a:pPr rtl="0"/>
          <a:r>
            <a:rPr lang="es-ES" sz="2400" dirty="0" smtClean="0">
              <a:solidFill>
                <a:schemeClr val="tx1"/>
              </a:solidFill>
            </a:rPr>
            <a:t>La experiencia de espacios COLEGIADOS enfocados a la mejora de los ambientes de aprendizaje, son estructuras apropiadas para: </a:t>
          </a:r>
          <a:r>
            <a:rPr lang="es-ES" sz="2400" dirty="0" smtClean="0">
              <a:solidFill>
                <a:schemeClr val="tx1"/>
              </a:solidFill>
            </a:rPr>
            <a:t>este </a:t>
          </a:r>
          <a:r>
            <a:rPr lang="es-ES" sz="2400" dirty="0" smtClean="0">
              <a:solidFill>
                <a:schemeClr val="tx1"/>
              </a:solidFill>
            </a:rPr>
            <a:t>COMITÉ </a:t>
          </a:r>
          <a:r>
            <a:rPr lang="es-ES" sz="2400" dirty="0" smtClean="0">
              <a:solidFill>
                <a:schemeClr val="tx1"/>
              </a:solidFill>
            </a:rPr>
            <a:t>DE TUTOR</a:t>
          </a:r>
          <a:r>
            <a:rPr lang="es-ES" sz="2400" dirty="0" smtClean="0">
              <a:solidFill>
                <a:schemeClr val="tx1"/>
              </a:solidFill>
            </a:rPr>
            <a:t>ÍAS que forma parte de las </a:t>
          </a:r>
          <a:r>
            <a:rPr lang="es-ES" sz="2400" dirty="0" smtClean="0">
              <a:solidFill>
                <a:schemeClr val="tx1"/>
              </a:solidFill>
            </a:rPr>
            <a:t>acciones de desarrollo integral.</a:t>
          </a:r>
          <a:endParaRPr lang="es-ES" sz="2400" dirty="0">
            <a:solidFill>
              <a:schemeClr val="tx1"/>
            </a:solidFill>
          </a:endParaRPr>
        </a:p>
      </dgm:t>
    </dgm:pt>
    <dgm:pt modelId="{19DD007B-28A6-494F-A220-259AF9D8B911}" type="parTrans" cxnId="{EF641848-FE76-044B-8CDF-A5CCAAC37258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03A1295F-556B-7B48-B741-68D12B586D31}" type="sibTrans" cxnId="{EF641848-FE76-044B-8CDF-A5CCAAC37258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EF96417D-05BF-DB43-85C8-A06C30097C74}">
      <dgm:prSet custT="1"/>
      <dgm:spPr/>
      <dgm:t>
        <a:bodyPr/>
        <a:lstStyle/>
        <a:p>
          <a:pPr rtl="0"/>
          <a:r>
            <a:rPr lang="es-ES" sz="2400" dirty="0" smtClean="0">
              <a:solidFill>
                <a:schemeClr val="tx1"/>
              </a:solidFill>
            </a:rPr>
            <a:t>Es recomendable que en este tipo de espacios </a:t>
          </a:r>
          <a:r>
            <a:rPr lang="es-ES" sz="2400" dirty="0" smtClean="0">
              <a:solidFill>
                <a:schemeClr val="tx1"/>
              </a:solidFill>
            </a:rPr>
            <a:t>se re</a:t>
          </a:r>
          <a:r>
            <a:rPr lang="es-ES" sz="2400" dirty="0" smtClean="0">
              <a:solidFill>
                <a:schemeClr val="tx1"/>
              </a:solidFill>
            </a:rPr>
            <a:t>únan con </a:t>
          </a:r>
          <a:r>
            <a:rPr lang="es-ES" sz="2400" dirty="0" smtClean="0">
              <a:solidFill>
                <a:schemeClr val="tx1"/>
              </a:solidFill>
            </a:rPr>
            <a:t>los docentes, para el desarrollo de cursos de capacitación y actividades colaborativas, y la resoluci</a:t>
          </a:r>
          <a:r>
            <a:rPr lang="es-ES" sz="2400" dirty="0" smtClean="0">
              <a:solidFill>
                <a:schemeClr val="tx1"/>
              </a:solidFill>
            </a:rPr>
            <a:t>ón de </a:t>
          </a:r>
          <a:r>
            <a:rPr lang="es-ES" sz="2400" dirty="0" smtClean="0">
              <a:solidFill>
                <a:schemeClr val="tx1"/>
              </a:solidFill>
            </a:rPr>
            <a:t>dudas </a:t>
          </a:r>
          <a:r>
            <a:rPr lang="es-ES" sz="2400" dirty="0" smtClean="0">
              <a:solidFill>
                <a:schemeClr val="tx1"/>
              </a:solidFill>
            </a:rPr>
            <a:t>sobre la </a:t>
          </a:r>
          <a:r>
            <a:rPr lang="es-ES" sz="2400" dirty="0" smtClean="0">
              <a:solidFill>
                <a:schemeClr val="tx1"/>
              </a:solidFill>
            </a:rPr>
            <a:t>implementación de las acciones de desarrollo integral.</a:t>
          </a:r>
          <a:endParaRPr lang="es-ES" sz="2400" dirty="0">
            <a:solidFill>
              <a:schemeClr val="tx1"/>
            </a:solidFill>
          </a:endParaRPr>
        </a:p>
      </dgm:t>
    </dgm:pt>
    <dgm:pt modelId="{011ABF0A-8043-8746-B2A7-1163ABF46F15}" type="parTrans" cxnId="{BC626D82-29BE-8F45-97F1-8345CE991F68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84070EDF-5759-D541-B13B-C55729AE6F1C}" type="sibTrans" cxnId="{BC626D82-29BE-8F45-97F1-8345CE991F68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56F0DD4C-300C-D041-8641-FF085DC0E71B}">
      <dgm:prSet custT="1"/>
      <dgm:spPr/>
      <dgm:t>
        <a:bodyPr/>
        <a:lstStyle/>
        <a:p>
          <a:pPr rtl="0"/>
          <a:r>
            <a:rPr lang="es-ES" sz="2400" dirty="0" smtClean="0">
              <a:solidFill>
                <a:schemeClr val="tx1"/>
              </a:solidFill>
            </a:rPr>
            <a:t>Lo anterior se propone ya que Construye </a:t>
          </a:r>
          <a:r>
            <a:rPr lang="es-ES" sz="2400" dirty="0" smtClean="0">
              <a:solidFill>
                <a:schemeClr val="tx1"/>
              </a:solidFill>
            </a:rPr>
            <a:t>T, Academias en plantel y Acción tutorial, son estrategias que con el Nuevo Modelo Educativo será necesario articular.</a:t>
          </a:r>
          <a:endParaRPr lang="es-ES" sz="2400" dirty="0">
            <a:solidFill>
              <a:schemeClr val="tx1"/>
            </a:solidFill>
          </a:endParaRPr>
        </a:p>
      </dgm:t>
    </dgm:pt>
    <dgm:pt modelId="{EC53C6F4-0CCC-5049-BC00-D164E12C0433}" type="parTrans" cxnId="{467D258C-5415-BB45-92A4-E41019CEEFEA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B9570E38-4FF5-E64E-865F-7FD8E4471264}" type="sibTrans" cxnId="{467D258C-5415-BB45-92A4-E41019CEEFEA}">
      <dgm:prSet/>
      <dgm:spPr/>
      <dgm:t>
        <a:bodyPr/>
        <a:lstStyle/>
        <a:p>
          <a:endParaRPr lang="es-ES" sz="2400">
            <a:solidFill>
              <a:schemeClr val="tx1"/>
            </a:solidFill>
          </a:endParaRPr>
        </a:p>
      </dgm:t>
    </dgm:pt>
    <dgm:pt modelId="{706E35EB-5FDF-384D-8BDD-42CC1141972E}" type="pres">
      <dgm:prSet presAssocID="{C88EB684-F603-3E4E-8B9B-F84D3F741C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440FE32-8B74-E340-8215-20FA52D8816E}" type="pres">
      <dgm:prSet presAssocID="{5F049AB3-8FD1-0F46-850C-ADB7F1499588}" presName="parentText" presStyleLbl="node1" presStyleIdx="0" presStyleCnt="3" custLinFactY="516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C852E5-E954-C247-AAAB-28DB63684627}" type="pres">
      <dgm:prSet presAssocID="{03A1295F-556B-7B48-B741-68D12B586D31}" presName="spacer" presStyleCnt="0"/>
      <dgm:spPr/>
    </dgm:pt>
    <dgm:pt modelId="{6C18D16E-A4BE-B640-A344-F34A976AD33F}" type="pres">
      <dgm:prSet presAssocID="{EF96417D-05BF-DB43-85C8-A06C30097C74}" presName="parentText" presStyleLbl="node1" presStyleIdx="1" presStyleCnt="3" custScaleY="134806" custLinFactY="838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22C140-89E0-774F-8E65-3C9B13E2A27A}" type="pres">
      <dgm:prSet presAssocID="{84070EDF-5759-D541-B13B-C55729AE6F1C}" presName="spacer" presStyleCnt="0"/>
      <dgm:spPr/>
    </dgm:pt>
    <dgm:pt modelId="{6445114A-F033-F44A-A75C-81ABFA1E4346}" type="pres">
      <dgm:prSet presAssocID="{56F0DD4C-300C-D041-8641-FF085DC0E71B}" presName="parentText" presStyleLbl="node1" presStyleIdx="2" presStyleCnt="3" custLinFactY="1644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57FCB97-A05A-C441-A6DA-A4AD30DBA851}" type="presOf" srcId="{5F049AB3-8FD1-0F46-850C-ADB7F1499588}" destId="{B440FE32-8B74-E340-8215-20FA52D8816E}" srcOrd="0" destOrd="0" presId="urn:microsoft.com/office/officeart/2005/8/layout/vList2"/>
    <dgm:cxn modelId="{54FAE88C-E617-3948-A8CD-D1DBF1D046C2}" type="presOf" srcId="{56F0DD4C-300C-D041-8641-FF085DC0E71B}" destId="{6445114A-F033-F44A-A75C-81ABFA1E4346}" srcOrd="0" destOrd="0" presId="urn:microsoft.com/office/officeart/2005/8/layout/vList2"/>
    <dgm:cxn modelId="{7534C32B-8FFC-CB4A-B705-E406D4E0C74B}" type="presOf" srcId="{C88EB684-F603-3E4E-8B9B-F84D3F741C9D}" destId="{706E35EB-5FDF-384D-8BDD-42CC1141972E}" srcOrd="0" destOrd="0" presId="urn:microsoft.com/office/officeart/2005/8/layout/vList2"/>
    <dgm:cxn modelId="{EF641848-FE76-044B-8CDF-A5CCAAC37258}" srcId="{C88EB684-F603-3E4E-8B9B-F84D3F741C9D}" destId="{5F049AB3-8FD1-0F46-850C-ADB7F1499588}" srcOrd="0" destOrd="0" parTransId="{19DD007B-28A6-494F-A220-259AF9D8B911}" sibTransId="{03A1295F-556B-7B48-B741-68D12B586D31}"/>
    <dgm:cxn modelId="{467D258C-5415-BB45-92A4-E41019CEEFEA}" srcId="{C88EB684-F603-3E4E-8B9B-F84D3F741C9D}" destId="{56F0DD4C-300C-D041-8641-FF085DC0E71B}" srcOrd="2" destOrd="0" parTransId="{EC53C6F4-0CCC-5049-BC00-D164E12C0433}" sibTransId="{B9570E38-4FF5-E64E-865F-7FD8E4471264}"/>
    <dgm:cxn modelId="{033B3E60-BDCD-FF48-AD5A-E3C7AAC771EA}" type="presOf" srcId="{EF96417D-05BF-DB43-85C8-A06C30097C74}" destId="{6C18D16E-A4BE-B640-A344-F34A976AD33F}" srcOrd="0" destOrd="0" presId="urn:microsoft.com/office/officeart/2005/8/layout/vList2"/>
    <dgm:cxn modelId="{BC626D82-29BE-8F45-97F1-8345CE991F68}" srcId="{C88EB684-F603-3E4E-8B9B-F84D3F741C9D}" destId="{EF96417D-05BF-DB43-85C8-A06C30097C74}" srcOrd="1" destOrd="0" parTransId="{011ABF0A-8043-8746-B2A7-1163ABF46F15}" sibTransId="{84070EDF-5759-D541-B13B-C55729AE6F1C}"/>
    <dgm:cxn modelId="{800D7C0C-705C-7541-8DCB-2ECC4560BBA1}" type="presParOf" srcId="{706E35EB-5FDF-384D-8BDD-42CC1141972E}" destId="{B440FE32-8B74-E340-8215-20FA52D8816E}" srcOrd="0" destOrd="0" presId="urn:microsoft.com/office/officeart/2005/8/layout/vList2"/>
    <dgm:cxn modelId="{F48C90D6-52CE-1A46-94A0-5A7F2F88DF0E}" type="presParOf" srcId="{706E35EB-5FDF-384D-8BDD-42CC1141972E}" destId="{A4C852E5-E954-C247-AAAB-28DB63684627}" srcOrd="1" destOrd="0" presId="urn:microsoft.com/office/officeart/2005/8/layout/vList2"/>
    <dgm:cxn modelId="{064FBC39-4AED-D34D-981A-E87DA822B53B}" type="presParOf" srcId="{706E35EB-5FDF-384D-8BDD-42CC1141972E}" destId="{6C18D16E-A4BE-B640-A344-F34A976AD33F}" srcOrd="2" destOrd="0" presId="urn:microsoft.com/office/officeart/2005/8/layout/vList2"/>
    <dgm:cxn modelId="{CC6581A3-16F6-524D-92D2-E6147DCA22B6}" type="presParOf" srcId="{706E35EB-5FDF-384D-8BDD-42CC1141972E}" destId="{C422C140-89E0-774F-8E65-3C9B13E2A27A}" srcOrd="3" destOrd="0" presId="urn:microsoft.com/office/officeart/2005/8/layout/vList2"/>
    <dgm:cxn modelId="{1ED31F63-3DC8-5249-8B68-E75772842FA5}" type="presParOf" srcId="{706E35EB-5FDF-384D-8BDD-42CC1141972E}" destId="{6445114A-F033-F44A-A75C-81ABFA1E434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58F386B-41C0-DA4A-AB69-64E3055CB2CB}" type="doc">
      <dgm:prSet loTypeId="urn:microsoft.com/office/officeart/2005/8/layout/list1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7D2E4077-C157-6F48-A6F6-8E85E2D0D462}">
      <dgm:prSet custT="1"/>
      <dgm:spPr/>
      <dgm:t>
        <a:bodyPr/>
        <a:lstStyle/>
        <a:p>
          <a:pPr rtl="0"/>
          <a:r>
            <a:rPr lang="es-MX" sz="2200" b="1" dirty="0" smtClean="0">
              <a:solidFill>
                <a:srgbClr val="660066"/>
              </a:solidFill>
            </a:rPr>
            <a:t>1. Establecer un contacto positivo con el alumno</a:t>
          </a:r>
          <a:endParaRPr lang="es-MX" sz="2200" dirty="0">
            <a:solidFill>
              <a:srgbClr val="660066"/>
            </a:solidFill>
          </a:endParaRPr>
        </a:p>
      </dgm:t>
    </dgm:pt>
    <dgm:pt modelId="{BC2D59DC-7B8C-9C46-B029-F886BF76B0E6}" type="parTrans" cxnId="{A55B6FCE-5461-C84C-ABEC-242D53C8BCA8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3A1AB8EC-F396-F148-A44B-677E221514A7}" type="sibTrans" cxnId="{A55B6FCE-5461-C84C-ABEC-242D53C8BCA8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AC09E5AA-0A7B-5A4B-BDF5-4AB4EE2094A2}">
      <dgm:prSet custT="1"/>
      <dgm:spPr/>
      <dgm:t>
        <a:bodyPr/>
        <a:lstStyle/>
        <a:p>
          <a:pPr rtl="0"/>
          <a:r>
            <a:rPr lang="es-MX" sz="2200" b="1" smtClean="0">
              <a:solidFill>
                <a:srgbClr val="660066"/>
              </a:solidFill>
            </a:rPr>
            <a:t>2. Identificación de problemas	</a:t>
          </a:r>
          <a:endParaRPr lang="es-MX" sz="2200" dirty="0">
            <a:solidFill>
              <a:srgbClr val="660066"/>
            </a:solidFill>
          </a:endParaRPr>
        </a:p>
      </dgm:t>
    </dgm:pt>
    <dgm:pt modelId="{929FE510-046C-924D-8740-C275A665DD99}" type="parTrans" cxnId="{1C531627-3F75-F044-8EFA-76FBAE4AC9CB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8B3EC48F-EF71-BC41-959C-FF9D3B83AD05}" type="sibTrans" cxnId="{1C531627-3F75-F044-8EFA-76FBAE4AC9CB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2E1ABB16-FE87-1A43-8D39-2D340D963FCA}">
      <dgm:prSet custT="1"/>
      <dgm:spPr/>
      <dgm:t>
        <a:bodyPr/>
        <a:lstStyle/>
        <a:p>
          <a:pPr rtl="0"/>
          <a:r>
            <a:rPr lang="es-MX" sz="2200" b="1" dirty="0" smtClean="0">
              <a:solidFill>
                <a:srgbClr val="660066"/>
              </a:solidFill>
            </a:rPr>
            <a:t>3. Toma de decisiones, con fundamento en el trabajo colegiado y colaborativo</a:t>
          </a:r>
          <a:r>
            <a:rPr lang="es-MX" sz="2200" dirty="0" smtClean="0">
              <a:solidFill>
                <a:srgbClr val="660066"/>
              </a:solidFill>
            </a:rPr>
            <a:t> </a:t>
          </a:r>
          <a:endParaRPr lang="es-MX" sz="2200" dirty="0">
            <a:solidFill>
              <a:srgbClr val="660066"/>
            </a:solidFill>
          </a:endParaRPr>
        </a:p>
      </dgm:t>
    </dgm:pt>
    <dgm:pt modelId="{8FCED0BD-6466-6B44-87D5-F686A928C799}" type="parTrans" cxnId="{EA496993-1B41-6844-9E06-B962E416EAB8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20ED1841-97ED-5D4E-AD1B-3D6076082DBB}" type="sibTrans" cxnId="{EA496993-1B41-6844-9E06-B962E416EAB8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9BE12B7D-36B5-EF4D-88E3-37AE84C97BF4}">
      <dgm:prSet custT="1"/>
      <dgm:spPr/>
      <dgm:t>
        <a:bodyPr/>
        <a:lstStyle/>
        <a:p>
          <a:pPr rtl="0"/>
          <a:r>
            <a:rPr lang="es-MX" sz="2200" b="1" smtClean="0">
              <a:solidFill>
                <a:srgbClr val="660066"/>
              </a:solidFill>
            </a:rPr>
            <a:t>4. Comunicación. </a:t>
          </a:r>
          <a:endParaRPr lang="es-MX" sz="2200" dirty="0">
            <a:solidFill>
              <a:srgbClr val="660066"/>
            </a:solidFill>
          </a:endParaRPr>
        </a:p>
      </dgm:t>
    </dgm:pt>
    <dgm:pt modelId="{962AF356-C05A-0D41-AF9B-FEB6984C8D62}" type="parTrans" cxnId="{BBA3A660-7D60-1A4F-96D4-8D1010765538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E1698FB8-D036-114B-99EF-C5CF856A60E5}" type="sibTrans" cxnId="{BBA3A660-7D60-1A4F-96D4-8D1010765538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95680AB3-074F-5A4D-A219-75CD56DD6D3D}">
      <dgm:prSet custT="1"/>
      <dgm:spPr/>
      <dgm:t>
        <a:bodyPr/>
        <a:lstStyle/>
        <a:p>
          <a:pPr rtl="0"/>
          <a:r>
            <a:rPr lang="es-MX" sz="2200" dirty="0" smtClean="0">
              <a:solidFill>
                <a:srgbClr val="660066"/>
              </a:solidFill>
            </a:rPr>
            <a:t>Identificar las condiciones de: salud, socioeconómicas, psicológicas, socio familiares y adaptativas, académicas y de rendimiento escolar.</a:t>
          </a:r>
          <a:endParaRPr lang="es-ES" sz="2200" dirty="0">
            <a:solidFill>
              <a:srgbClr val="660066"/>
            </a:solidFill>
          </a:endParaRPr>
        </a:p>
      </dgm:t>
    </dgm:pt>
    <dgm:pt modelId="{7C3E4053-EC5E-364E-8B86-D1E4C628FB9C}" type="parTrans" cxnId="{5E9137BC-D949-2646-B244-56AFADF364CB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D0459AF7-CEC8-7442-B83C-0D2B9720C977}" type="sibTrans" cxnId="{5E9137BC-D949-2646-B244-56AFADF364CB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CF5578D0-E5A2-A04F-B790-C9C22179C9DC}">
      <dgm:prSet custT="1"/>
      <dgm:spPr/>
      <dgm:t>
        <a:bodyPr/>
        <a:lstStyle/>
        <a:p>
          <a:r>
            <a:rPr lang="es-MX" sz="2200" dirty="0" smtClean="0">
              <a:solidFill>
                <a:srgbClr val="660066"/>
              </a:solidFill>
            </a:rPr>
            <a:t>Con estudiantes, personal docente, Director de plantel, Subdirector académico, Responsable de la Acción Tutorial DIES, y madres y padres de familia.</a:t>
          </a:r>
          <a:endParaRPr lang="es-ES" sz="2200" dirty="0">
            <a:solidFill>
              <a:srgbClr val="660066"/>
            </a:solidFill>
          </a:endParaRPr>
        </a:p>
      </dgm:t>
    </dgm:pt>
    <dgm:pt modelId="{3DFC2085-C364-8F40-BE23-3496F9C24DFD}" type="parTrans" cxnId="{63DD0CBD-ABBA-0C4B-95F0-E5508EDC492B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97438E93-5D6B-854B-92B0-46DA1D23E7DD}" type="sibTrans" cxnId="{63DD0CBD-ABBA-0C4B-95F0-E5508EDC492B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E307A82B-0F12-1242-B6DF-0E7FEF5ED284}">
      <dgm:prSet custT="1"/>
      <dgm:spPr/>
      <dgm:t>
        <a:bodyPr/>
        <a:lstStyle/>
        <a:p>
          <a:r>
            <a:rPr lang="es-ES" sz="2200" dirty="0" smtClean="0">
              <a:solidFill>
                <a:srgbClr val="660066"/>
              </a:solidFill>
            </a:rPr>
            <a:t>En Comité de tutorías y en Academias en plantel.</a:t>
          </a:r>
          <a:endParaRPr lang="es-ES" sz="2200" dirty="0">
            <a:solidFill>
              <a:srgbClr val="660066"/>
            </a:solidFill>
          </a:endParaRPr>
        </a:p>
      </dgm:t>
    </dgm:pt>
    <dgm:pt modelId="{936E4C42-769B-664C-BD2E-EB26802B530B}" type="parTrans" cxnId="{CDBCE1C9-7EA4-3E4B-AE56-A8C5A2E0636E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42FEFA52-F6EC-4B43-AB2E-6AAA470D10BE}" type="sibTrans" cxnId="{CDBCE1C9-7EA4-3E4B-AE56-A8C5A2E0636E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01826C27-30B3-9D43-A113-CCE8B7C9E014}">
      <dgm:prSet custT="1"/>
      <dgm:spPr/>
      <dgm:t>
        <a:bodyPr/>
        <a:lstStyle/>
        <a:p>
          <a:r>
            <a:rPr lang="es-MX" sz="2200" dirty="0" smtClean="0">
              <a:solidFill>
                <a:srgbClr val="660066"/>
              </a:solidFill>
            </a:rPr>
            <a:t>Favorecerle la autoestima y ampliarle su interés por aprender, así como fortalecerle su desarrollo de competencias genéricas y socioemocionales.</a:t>
          </a:r>
          <a:endParaRPr lang="es-ES" sz="2200" dirty="0">
            <a:solidFill>
              <a:srgbClr val="660066"/>
            </a:solidFill>
          </a:endParaRPr>
        </a:p>
      </dgm:t>
    </dgm:pt>
    <dgm:pt modelId="{EC26363F-CF30-DF4B-9765-C66DD5B69B22}" type="parTrans" cxnId="{82112CBB-41E4-A04C-A025-C3445A771290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9A06F285-396C-8F4E-BE03-FBF87F27E3A5}" type="sibTrans" cxnId="{82112CBB-41E4-A04C-A025-C3445A771290}">
      <dgm:prSet/>
      <dgm:spPr/>
      <dgm:t>
        <a:bodyPr/>
        <a:lstStyle/>
        <a:p>
          <a:endParaRPr lang="es-ES" sz="2000">
            <a:solidFill>
              <a:srgbClr val="660066"/>
            </a:solidFill>
          </a:endParaRPr>
        </a:p>
      </dgm:t>
    </dgm:pt>
    <dgm:pt modelId="{492AED70-DFFE-9D44-9175-2DAD1632C6F1}" type="pres">
      <dgm:prSet presAssocID="{458F386B-41C0-DA4A-AB69-64E3055CB2C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1EFFB04-BA83-CF48-B599-9BC2209E2F08}" type="pres">
      <dgm:prSet presAssocID="{7D2E4077-C157-6F48-A6F6-8E85E2D0D462}" presName="parentLin" presStyleCnt="0"/>
      <dgm:spPr/>
      <dgm:t>
        <a:bodyPr/>
        <a:lstStyle/>
        <a:p>
          <a:endParaRPr lang="es-ES"/>
        </a:p>
      </dgm:t>
    </dgm:pt>
    <dgm:pt modelId="{73A3A3DF-4AF0-C644-A592-05268D8247C2}" type="pres">
      <dgm:prSet presAssocID="{7D2E4077-C157-6F48-A6F6-8E85E2D0D462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FA3E72F1-7621-7F48-BDCE-04E5836B81F1}" type="pres">
      <dgm:prSet presAssocID="{7D2E4077-C157-6F48-A6F6-8E85E2D0D462}" presName="parentText" presStyleLbl="node1" presStyleIdx="0" presStyleCnt="4" custScaleX="111709" custScaleY="31069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D2F7345-D848-D347-B160-C8E8909FA176}" type="pres">
      <dgm:prSet presAssocID="{7D2E4077-C157-6F48-A6F6-8E85E2D0D462}" presName="negativeSpace" presStyleCnt="0"/>
      <dgm:spPr/>
      <dgm:t>
        <a:bodyPr/>
        <a:lstStyle/>
        <a:p>
          <a:endParaRPr lang="es-ES"/>
        </a:p>
      </dgm:t>
    </dgm:pt>
    <dgm:pt modelId="{45F9F125-EA54-C449-A6BE-69496502F268}" type="pres">
      <dgm:prSet presAssocID="{7D2E4077-C157-6F48-A6F6-8E85E2D0D462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D0E111-878E-8543-B2CE-123F80299566}" type="pres">
      <dgm:prSet presAssocID="{3A1AB8EC-F396-F148-A44B-677E221514A7}" presName="spaceBetweenRectangles" presStyleCnt="0"/>
      <dgm:spPr/>
      <dgm:t>
        <a:bodyPr/>
        <a:lstStyle/>
        <a:p>
          <a:endParaRPr lang="es-ES"/>
        </a:p>
      </dgm:t>
    </dgm:pt>
    <dgm:pt modelId="{DF8A95EB-69C5-AD4E-A4A1-F977EA33F0E1}" type="pres">
      <dgm:prSet presAssocID="{AC09E5AA-0A7B-5A4B-BDF5-4AB4EE2094A2}" presName="parentLin" presStyleCnt="0"/>
      <dgm:spPr/>
      <dgm:t>
        <a:bodyPr/>
        <a:lstStyle/>
        <a:p>
          <a:endParaRPr lang="es-ES"/>
        </a:p>
      </dgm:t>
    </dgm:pt>
    <dgm:pt modelId="{8396D245-91B2-B04E-92A4-DFF7DE8EED80}" type="pres">
      <dgm:prSet presAssocID="{AC09E5AA-0A7B-5A4B-BDF5-4AB4EE2094A2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5C6C100A-99B0-5348-8777-FE21BF330B41}" type="pres">
      <dgm:prSet presAssocID="{AC09E5AA-0A7B-5A4B-BDF5-4AB4EE2094A2}" presName="parentText" presStyleLbl="node1" presStyleIdx="1" presStyleCnt="4" custScaleX="111935" custScaleY="19777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824BC5-AAA5-D242-B483-1B85EED3B075}" type="pres">
      <dgm:prSet presAssocID="{AC09E5AA-0A7B-5A4B-BDF5-4AB4EE2094A2}" presName="negativeSpace" presStyleCnt="0"/>
      <dgm:spPr/>
      <dgm:t>
        <a:bodyPr/>
        <a:lstStyle/>
        <a:p>
          <a:endParaRPr lang="es-ES"/>
        </a:p>
      </dgm:t>
    </dgm:pt>
    <dgm:pt modelId="{5A3450C8-D0F8-5F41-B6BB-7604A3626890}" type="pres">
      <dgm:prSet presAssocID="{AC09E5AA-0A7B-5A4B-BDF5-4AB4EE2094A2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0AE506-FD92-DC47-82BB-A8CD1703E4E8}" type="pres">
      <dgm:prSet presAssocID="{8B3EC48F-EF71-BC41-959C-FF9D3B83AD05}" presName="spaceBetweenRectangles" presStyleCnt="0"/>
      <dgm:spPr/>
      <dgm:t>
        <a:bodyPr/>
        <a:lstStyle/>
        <a:p>
          <a:endParaRPr lang="es-ES"/>
        </a:p>
      </dgm:t>
    </dgm:pt>
    <dgm:pt modelId="{CB7803C8-7C3B-3B4B-BE73-43D998F43CAC}" type="pres">
      <dgm:prSet presAssocID="{2E1ABB16-FE87-1A43-8D39-2D340D963FCA}" presName="parentLin" presStyleCnt="0"/>
      <dgm:spPr/>
      <dgm:t>
        <a:bodyPr/>
        <a:lstStyle/>
        <a:p>
          <a:endParaRPr lang="es-ES"/>
        </a:p>
      </dgm:t>
    </dgm:pt>
    <dgm:pt modelId="{28B24B93-CB15-824D-9178-6935CDA98CAA}" type="pres">
      <dgm:prSet presAssocID="{2E1ABB16-FE87-1A43-8D39-2D340D963FCA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FA5ED4A4-313A-B146-BB9C-5781694AB983}" type="pres">
      <dgm:prSet presAssocID="{2E1ABB16-FE87-1A43-8D39-2D340D963FCA}" presName="parentText" presStyleLbl="node1" presStyleIdx="2" presStyleCnt="4" custScaleX="110716" custScaleY="35390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AE4C71-4E4E-9349-BA88-71DDFA774FE5}" type="pres">
      <dgm:prSet presAssocID="{2E1ABB16-FE87-1A43-8D39-2D340D963FCA}" presName="negativeSpace" presStyleCnt="0"/>
      <dgm:spPr/>
      <dgm:t>
        <a:bodyPr/>
        <a:lstStyle/>
        <a:p>
          <a:endParaRPr lang="es-ES"/>
        </a:p>
      </dgm:t>
    </dgm:pt>
    <dgm:pt modelId="{92B62421-720C-2844-972E-9981912D46FC}" type="pres">
      <dgm:prSet presAssocID="{2E1ABB16-FE87-1A43-8D39-2D340D963FCA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6A8E69-100A-EE48-929F-9CC2D206E42E}" type="pres">
      <dgm:prSet presAssocID="{20ED1841-97ED-5D4E-AD1B-3D6076082DBB}" presName="spaceBetweenRectangles" presStyleCnt="0"/>
      <dgm:spPr/>
      <dgm:t>
        <a:bodyPr/>
        <a:lstStyle/>
        <a:p>
          <a:endParaRPr lang="es-ES"/>
        </a:p>
      </dgm:t>
    </dgm:pt>
    <dgm:pt modelId="{AF30B133-DA4E-1F4A-BBAC-5CB8C828A076}" type="pres">
      <dgm:prSet presAssocID="{9BE12B7D-36B5-EF4D-88E3-37AE84C97BF4}" presName="parentLin" presStyleCnt="0"/>
      <dgm:spPr/>
      <dgm:t>
        <a:bodyPr/>
        <a:lstStyle/>
        <a:p>
          <a:endParaRPr lang="es-ES"/>
        </a:p>
      </dgm:t>
    </dgm:pt>
    <dgm:pt modelId="{758B83AE-5BBC-9B40-B7BA-3E1E0BE9D16F}" type="pres">
      <dgm:prSet presAssocID="{9BE12B7D-36B5-EF4D-88E3-37AE84C97BF4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196AAAC0-91E4-1045-915E-41CB973ECC91}" type="pres">
      <dgm:prSet presAssocID="{9BE12B7D-36B5-EF4D-88E3-37AE84C97BF4}" presName="parentText" presStyleLbl="node1" presStyleIdx="3" presStyleCnt="4" custScaleX="111935" custScaleY="18401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2B4084-9507-FD47-9A61-5EEE235B28C8}" type="pres">
      <dgm:prSet presAssocID="{9BE12B7D-36B5-EF4D-88E3-37AE84C97BF4}" presName="negativeSpace" presStyleCnt="0"/>
      <dgm:spPr/>
      <dgm:t>
        <a:bodyPr/>
        <a:lstStyle/>
        <a:p>
          <a:endParaRPr lang="es-ES"/>
        </a:p>
      </dgm:t>
    </dgm:pt>
    <dgm:pt modelId="{733EB5C7-254A-C34D-942A-3CCA14D4C559}" type="pres">
      <dgm:prSet presAssocID="{9BE12B7D-36B5-EF4D-88E3-37AE84C97BF4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3DD0CBD-ABBA-0C4B-95F0-E5508EDC492B}" srcId="{9BE12B7D-36B5-EF4D-88E3-37AE84C97BF4}" destId="{CF5578D0-E5A2-A04F-B790-C9C22179C9DC}" srcOrd="0" destOrd="0" parTransId="{3DFC2085-C364-8F40-BE23-3496F9C24DFD}" sibTransId="{97438E93-5D6B-854B-92B0-46DA1D23E7DD}"/>
    <dgm:cxn modelId="{73C3A5D8-D4A5-4D4C-9E8D-60B09BC746C5}" type="presOf" srcId="{CF5578D0-E5A2-A04F-B790-C9C22179C9DC}" destId="{733EB5C7-254A-C34D-942A-3CCA14D4C559}" srcOrd="0" destOrd="0" presId="urn:microsoft.com/office/officeart/2005/8/layout/list1"/>
    <dgm:cxn modelId="{82112CBB-41E4-A04C-A025-C3445A771290}" srcId="{7D2E4077-C157-6F48-A6F6-8E85E2D0D462}" destId="{01826C27-30B3-9D43-A113-CCE8B7C9E014}" srcOrd="0" destOrd="0" parTransId="{EC26363F-CF30-DF4B-9765-C66DD5B69B22}" sibTransId="{9A06F285-396C-8F4E-BE03-FBF87F27E3A5}"/>
    <dgm:cxn modelId="{75DFB02C-2A94-E148-9B8D-E583FAB116F6}" type="presOf" srcId="{2E1ABB16-FE87-1A43-8D39-2D340D963FCA}" destId="{28B24B93-CB15-824D-9178-6935CDA98CAA}" srcOrd="0" destOrd="0" presId="urn:microsoft.com/office/officeart/2005/8/layout/list1"/>
    <dgm:cxn modelId="{E4724D25-E53F-9242-9C55-45B1ACB1B44C}" type="presOf" srcId="{2E1ABB16-FE87-1A43-8D39-2D340D963FCA}" destId="{FA5ED4A4-313A-B146-BB9C-5781694AB983}" srcOrd="1" destOrd="0" presId="urn:microsoft.com/office/officeart/2005/8/layout/list1"/>
    <dgm:cxn modelId="{2F8704C1-38C6-714A-81BC-B03496306687}" type="presOf" srcId="{7D2E4077-C157-6F48-A6F6-8E85E2D0D462}" destId="{FA3E72F1-7621-7F48-BDCE-04E5836B81F1}" srcOrd="1" destOrd="0" presId="urn:microsoft.com/office/officeart/2005/8/layout/list1"/>
    <dgm:cxn modelId="{E19D8C8F-FA68-EE4E-80A8-7CAA62CC405B}" type="presOf" srcId="{AC09E5AA-0A7B-5A4B-BDF5-4AB4EE2094A2}" destId="{8396D245-91B2-B04E-92A4-DFF7DE8EED80}" srcOrd="0" destOrd="0" presId="urn:microsoft.com/office/officeart/2005/8/layout/list1"/>
    <dgm:cxn modelId="{1C531627-3F75-F044-8EFA-76FBAE4AC9CB}" srcId="{458F386B-41C0-DA4A-AB69-64E3055CB2CB}" destId="{AC09E5AA-0A7B-5A4B-BDF5-4AB4EE2094A2}" srcOrd="1" destOrd="0" parTransId="{929FE510-046C-924D-8740-C275A665DD99}" sibTransId="{8B3EC48F-EF71-BC41-959C-FF9D3B83AD05}"/>
    <dgm:cxn modelId="{99B7AC61-C918-184F-AF36-06363EAE5ACC}" type="presOf" srcId="{9BE12B7D-36B5-EF4D-88E3-37AE84C97BF4}" destId="{758B83AE-5BBC-9B40-B7BA-3E1E0BE9D16F}" srcOrd="0" destOrd="0" presId="urn:microsoft.com/office/officeart/2005/8/layout/list1"/>
    <dgm:cxn modelId="{0C31119B-7450-7940-A905-0B48E3D692A0}" type="presOf" srcId="{95680AB3-074F-5A4D-A219-75CD56DD6D3D}" destId="{5A3450C8-D0F8-5F41-B6BB-7604A3626890}" srcOrd="0" destOrd="0" presId="urn:microsoft.com/office/officeart/2005/8/layout/list1"/>
    <dgm:cxn modelId="{CDBCE1C9-7EA4-3E4B-AE56-A8C5A2E0636E}" srcId="{2E1ABB16-FE87-1A43-8D39-2D340D963FCA}" destId="{E307A82B-0F12-1242-B6DF-0E7FEF5ED284}" srcOrd="0" destOrd="0" parTransId="{936E4C42-769B-664C-BD2E-EB26802B530B}" sibTransId="{42FEFA52-F6EC-4B43-AB2E-6AAA470D10BE}"/>
    <dgm:cxn modelId="{BBA3A660-7D60-1A4F-96D4-8D1010765538}" srcId="{458F386B-41C0-DA4A-AB69-64E3055CB2CB}" destId="{9BE12B7D-36B5-EF4D-88E3-37AE84C97BF4}" srcOrd="3" destOrd="0" parTransId="{962AF356-C05A-0D41-AF9B-FEB6984C8D62}" sibTransId="{E1698FB8-D036-114B-99EF-C5CF856A60E5}"/>
    <dgm:cxn modelId="{2E746F40-DF08-2943-A3D5-770DABED2288}" type="presOf" srcId="{9BE12B7D-36B5-EF4D-88E3-37AE84C97BF4}" destId="{196AAAC0-91E4-1045-915E-41CB973ECC91}" srcOrd="1" destOrd="0" presId="urn:microsoft.com/office/officeart/2005/8/layout/list1"/>
    <dgm:cxn modelId="{60FB5628-F943-D942-8D3B-39350783FF8B}" type="presOf" srcId="{01826C27-30B3-9D43-A113-CCE8B7C9E014}" destId="{45F9F125-EA54-C449-A6BE-69496502F268}" srcOrd="0" destOrd="0" presId="urn:microsoft.com/office/officeart/2005/8/layout/list1"/>
    <dgm:cxn modelId="{A55B6FCE-5461-C84C-ABEC-242D53C8BCA8}" srcId="{458F386B-41C0-DA4A-AB69-64E3055CB2CB}" destId="{7D2E4077-C157-6F48-A6F6-8E85E2D0D462}" srcOrd="0" destOrd="0" parTransId="{BC2D59DC-7B8C-9C46-B029-F886BF76B0E6}" sibTransId="{3A1AB8EC-F396-F148-A44B-677E221514A7}"/>
    <dgm:cxn modelId="{6A568AD3-62CE-2F47-AA67-9FEDF5112CF8}" type="presOf" srcId="{7D2E4077-C157-6F48-A6F6-8E85E2D0D462}" destId="{73A3A3DF-4AF0-C644-A592-05268D8247C2}" srcOrd="0" destOrd="0" presId="urn:microsoft.com/office/officeart/2005/8/layout/list1"/>
    <dgm:cxn modelId="{6F29B7FC-9033-924D-B134-FBCEC16D471E}" type="presOf" srcId="{458F386B-41C0-DA4A-AB69-64E3055CB2CB}" destId="{492AED70-DFFE-9D44-9175-2DAD1632C6F1}" srcOrd="0" destOrd="0" presId="urn:microsoft.com/office/officeart/2005/8/layout/list1"/>
    <dgm:cxn modelId="{5E9137BC-D949-2646-B244-56AFADF364CB}" srcId="{AC09E5AA-0A7B-5A4B-BDF5-4AB4EE2094A2}" destId="{95680AB3-074F-5A4D-A219-75CD56DD6D3D}" srcOrd="0" destOrd="0" parTransId="{7C3E4053-EC5E-364E-8B86-D1E4C628FB9C}" sibTransId="{D0459AF7-CEC8-7442-B83C-0D2B9720C977}"/>
    <dgm:cxn modelId="{EA496993-1B41-6844-9E06-B962E416EAB8}" srcId="{458F386B-41C0-DA4A-AB69-64E3055CB2CB}" destId="{2E1ABB16-FE87-1A43-8D39-2D340D963FCA}" srcOrd="2" destOrd="0" parTransId="{8FCED0BD-6466-6B44-87D5-F686A928C799}" sibTransId="{20ED1841-97ED-5D4E-AD1B-3D6076082DBB}"/>
    <dgm:cxn modelId="{F2AEB0E9-134C-A744-AE8A-5E3D237BF86A}" type="presOf" srcId="{E307A82B-0F12-1242-B6DF-0E7FEF5ED284}" destId="{92B62421-720C-2844-972E-9981912D46FC}" srcOrd="0" destOrd="0" presId="urn:microsoft.com/office/officeart/2005/8/layout/list1"/>
    <dgm:cxn modelId="{BF0B8BA3-B10F-C24E-9F45-5E04ECBC0459}" type="presOf" srcId="{AC09E5AA-0A7B-5A4B-BDF5-4AB4EE2094A2}" destId="{5C6C100A-99B0-5348-8777-FE21BF330B41}" srcOrd="1" destOrd="0" presId="urn:microsoft.com/office/officeart/2005/8/layout/list1"/>
    <dgm:cxn modelId="{D7D25D65-8B75-F94F-86BF-26511F1FEC41}" type="presParOf" srcId="{492AED70-DFFE-9D44-9175-2DAD1632C6F1}" destId="{71EFFB04-BA83-CF48-B599-9BC2209E2F08}" srcOrd="0" destOrd="0" presId="urn:microsoft.com/office/officeart/2005/8/layout/list1"/>
    <dgm:cxn modelId="{1167ED5C-421E-084A-A052-8564669273A6}" type="presParOf" srcId="{71EFFB04-BA83-CF48-B599-9BC2209E2F08}" destId="{73A3A3DF-4AF0-C644-A592-05268D8247C2}" srcOrd="0" destOrd="0" presId="urn:microsoft.com/office/officeart/2005/8/layout/list1"/>
    <dgm:cxn modelId="{9598178C-65D9-5542-A9C5-118D284B49B6}" type="presParOf" srcId="{71EFFB04-BA83-CF48-B599-9BC2209E2F08}" destId="{FA3E72F1-7621-7F48-BDCE-04E5836B81F1}" srcOrd="1" destOrd="0" presId="urn:microsoft.com/office/officeart/2005/8/layout/list1"/>
    <dgm:cxn modelId="{0DC646BE-CF68-EE40-9285-891BB1AF35DF}" type="presParOf" srcId="{492AED70-DFFE-9D44-9175-2DAD1632C6F1}" destId="{1D2F7345-D848-D347-B160-C8E8909FA176}" srcOrd="1" destOrd="0" presId="urn:microsoft.com/office/officeart/2005/8/layout/list1"/>
    <dgm:cxn modelId="{95963E14-888F-CB4B-B785-4F6199509CCB}" type="presParOf" srcId="{492AED70-DFFE-9D44-9175-2DAD1632C6F1}" destId="{45F9F125-EA54-C449-A6BE-69496502F268}" srcOrd="2" destOrd="0" presId="urn:microsoft.com/office/officeart/2005/8/layout/list1"/>
    <dgm:cxn modelId="{D6CCE437-FCBE-B84C-8E34-F93F9B7EAF04}" type="presParOf" srcId="{492AED70-DFFE-9D44-9175-2DAD1632C6F1}" destId="{B6D0E111-878E-8543-B2CE-123F80299566}" srcOrd="3" destOrd="0" presId="urn:microsoft.com/office/officeart/2005/8/layout/list1"/>
    <dgm:cxn modelId="{E2EE6D2A-3B46-E847-91E1-62C7EB8754A2}" type="presParOf" srcId="{492AED70-DFFE-9D44-9175-2DAD1632C6F1}" destId="{DF8A95EB-69C5-AD4E-A4A1-F977EA33F0E1}" srcOrd="4" destOrd="0" presId="urn:microsoft.com/office/officeart/2005/8/layout/list1"/>
    <dgm:cxn modelId="{85855C7B-8702-BD41-8DF1-9A6243DAAF57}" type="presParOf" srcId="{DF8A95EB-69C5-AD4E-A4A1-F977EA33F0E1}" destId="{8396D245-91B2-B04E-92A4-DFF7DE8EED80}" srcOrd="0" destOrd="0" presId="urn:microsoft.com/office/officeart/2005/8/layout/list1"/>
    <dgm:cxn modelId="{B185CFAC-BC90-B74A-A582-836BE7B00A9D}" type="presParOf" srcId="{DF8A95EB-69C5-AD4E-A4A1-F977EA33F0E1}" destId="{5C6C100A-99B0-5348-8777-FE21BF330B41}" srcOrd="1" destOrd="0" presId="urn:microsoft.com/office/officeart/2005/8/layout/list1"/>
    <dgm:cxn modelId="{7FCA075F-596C-ED49-B8FF-ADF6D07468B5}" type="presParOf" srcId="{492AED70-DFFE-9D44-9175-2DAD1632C6F1}" destId="{56824BC5-AAA5-D242-B483-1B85EED3B075}" srcOrd="5" destOrd="0" presId="urn:microsoft.com/office/officeart/2005/8/layout/list1"/>
    <dgm:cxn modelId="{02C8DEE1-32B6-134C-897A-2295BD075A90}" type="presParOf" srcId="{492AED70-DFFE-9D44-9175-2DAD1632C6F1}" destId="{5A3450C8-D0F8-5F41-B6BB-7604A3626890}" srcOrd="6" destOrd="0" presId="urn:microsoft.com/office/officeart/2005/8/layout/list1"/>
    <dgm:cxn modelId="{99847B16-284C-D949-8080-115B589A3AEE}" type="presParOf" srcId="{492AED70-DFFE-9D44-9175-2DAD1632C6F1}" destId="{C70AE506-FD92-DC47-82BB-A8CD1703E4E8}" srcOrd="7" destOrd="0" presId="urn:microsoft.com/office/officeart/2005/8/layout/list1"/>
    <dgm:cxn modelId="{12A6471E-4595-C14C-9D29-7AC9E71AE10F}" type="presParOf" srcId="{492AED70-DFFE-9D44-9175-2DAD1632C6F1}" destId="{CB7803C8-7C3B-3B4B-BE73-43D998F43CAC}" srcOrd="8" destOrd="0" presId="urn:microsoft.com/office/officeart/2005/8/layout/list1"/>
    <dgm:cxn modelId="{D6BADA25-7802-AB46-BC3E-7F4294BE7B36}" type="presParOf" srcId="{CB7803C8-7C3B-3B4B-BE73-43D998F43CAC}" destId="{28B24B93-CB15-824D-9178-6935CDA98CAA}" srcOrd="0" destOrd="0" presId="urn:microsoft.com/office/officeart/2005/8/layout/list1"/>
    <dgm:cxn modelId="{F2A395A9-94DC-7F48-92C9-69273312A814}" type="presParOf" srcId="{CB7803C8-7C3B-3B4B-BE73-43D998F43CAC}" destId="{FA5ED4A4-313A-B146-BB9C-5781694AB983}" srcOrd="1" destOrd="0" presId="urn:microsoft.com/office/officeart/2005/8/layout/list1"/>
    <dgm:cxn modelId="{53FBE987-C2E6-D04F-88F8-C180FDF650BE}" type="presParOf" srcId="{492AED70-DFFE-9D44-9175-2DAD1632C6F1}" destId="{38AE4C71-4E4E-9349-BA88-71DDFA774FE5}" srcOrd="9" destOrd="0" presId="urn:microsoft.com/office/officeart/2005/8/layout/list1"/>
    <dgm:cxn modelId="{E5084B5D-9D31-2742-A7C4-FA63CCCFFE44}" type="presParOf" srcId="{492AED70-DFFE-9D44-9175-2DAD1632C6F1}" destId="{92B62421-720C-2844-972E-9981912D46FC}" srcOrd="10" destOrd="0" presId="urn:microsoft.com/office/officeart/2005/8/layout/list1"/>
    <dgm:cxn modelId="{5391E146-F928-3046-989D-1031E26ACD6C}" type="presParOf" srcId="{492AED70-DFFE-9D44-9175-2DAD1632C6F1}" destId="{736A8E69-100A-EE48-929F-9CC2D206E42E}" srcOrd="11" destOrd="0" presId="urn:microsoft.com/office/officeart/2005/8/layout/list1"/>
    <dgm:cxn modelId="{7A480732-623B-304D-B29E-9657EA39CBA7}" type="presParOf" srcId="{492AED70-DFFE-9D44-9175-2DAD1632C6F1}" destId="{AF30B133-DA4E-1F4A-BBAC-5CB8C828A076}" srcOrd="12" destOrd="0" presId="urn:microsoft.com/office/officeart/2005/8/layout/list1"/>
    <dgm:cxn modelId="{F9F98FD3-0ACA-CE4D-AE73-BA960B25E50A}" type="presParOf" srcId="{AF30B133-DA4E-1F4A-BBAC-5CB8C828A076}" destId="{758B83AE-5BBC-9B40-B7BA-3E1E0BE9D16F}" srcOrd="0" destOrd="0" presId="urn:microsoft.com/office/officeart/2005/8/layout/list1"/>
    <dgm:cxn modelId="{ACB5F950-C69D-D24A-8A80-41BB5A165E86}" type="presParOf" srcId="{AF30B133-DA4E-1F4A-BBAC-5CB8C828A076}" destId="{196AAAC0-91E4-1045-915E-41CB973ECC91}" srcOrd="1" destOrd="0" presId="urn:microsoft.com/office/officeart/2005/8/layout/list1"/>
    <dgm:cxn modelId="{FC2528D8-03AE-4741-BA88-EB54E88FDDBD}" type="presParOf" srcId="{492AED70-DFFE-9D44-9175-2DAD1632C6F1}" destId="{602B4084-9507-FD47-9A61-5EEE235B28C8}" srcOrd="13" destOrd="0" presId="urn:microsoft.com/office/officeart/2005/8/layout/list1"/>
    <dgm:cxn modelId="{B2F10187-3382-8F45-9EF3-709824EC1324}" type="presParOf" srcId="{492AED70-DFFE-9D44-9175-2DAD1632C6F1}" destId="{733EB5C7-254A-C34D-942A-3CCA14D4C55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A84EE5D-FF0E-2746-81B4-08442E8CA911}" type="doc">
      <dgm:prSet loTypeId="urn:microsoft.com/office/officeart/2005/8/layout/cycle4#1" loCatId="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D89F0FA3-1D89-654A-BA10-697FD5E63F52}">
      <dgm:prSet phldrT="[Texto]" custT="1"/>
      <dgm:spPr/>
      <dgm:t>
        <a:bodyPr/>
        <a:lstStyle/>
        <a:p>
          <a:pPr marL="0" indent="0"/>
          <a:r>
            <a:rPr lang="es-MX" sz="2400" b="1" dirty="0" smtClean="0">
              <a:solidFill>
                <a:srgbClr val="000000"/>
              </a:solidFill>
            </a:rPr>
            <a:t>SNB  </a:t>
          </a:r>
        </a:p>
        <a:p>
          <a:pPr marL="0" indent="0"/>
          <a:r>
            <a:rPr lang="es-MX" sz="2400" b="1" dirty="0" smtClean="0">
              <a:solidFill>
                <a:srgbClr val="000000"/>
              </a:solidFill>
            </a:rPr>
            <a:t>Padrón de Buena Calidad SiNEMS</a:t>
          </a:r>
          <a:endParaRPr lang="es-ES" sz="2400" b="1" dirty="0">
            <a:solidFill>
              <a:srgbClr val="000000"/>
            </a:solidFill>
          </a:endParaRPr>
        </a:p>
      </dgm:t>
    </dgm:pt>
    <dgm:pt modelId="{4946A422-75C7-564A-A4FC-92F74BB7D252}" type="parTrans" cxnId="{FDCE028F-7E39-F34B-B1A2-7FD81DB8F594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7DC16E1B-1693-6D44-A049-8851F69545CC}" type="sibTrans" cxnId="{FDCE028F-7E39-F34B-B1A2-7FD81DB8F594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5306D2D7-D80D-D84D-A260-359782337E95}">
      <dgm:prSet phldrT="[Texto]" custT="1"/>
      <dgm:spPr/>
      <dgm:t>
        <a:bodyPr/>
        <a:lstStyle/>
        <a:p>
          <a:r>
            <a:rPr lang="es-MX" sz="2400" b="1" smtClean="0">
              <a:solidFill>
                <a:srgbClr val="000000"/>
              </a:solidFill>
            </a:rPr>
            <a:t>Nuevo Modelo Educativo</a:t>
          </a:r>
          <a:endParaRPr lang="es-ES" sz="2400" b="1" dirty="0">
            <a:solidFill>
              <a:srgbClr val="000000"/>
            </a:solidFill>
          </a:endParaRPr>
        </a:p>
      </dgm:t>
    </dgm:pt>
    <dgm:pt modelId="{5B2F95BA-033B-144B-96B7-929F2CA53A59}" type="parTrans" cxnId="{0A51F464-7635-A347-823D-7D65283C7D1C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DEB46274-B948-9D4F-9BC3-DE5610D0D2A2}" type="sibTrans" cxnId="{0A51F464-7635-A347-823D-7D65283C7D1C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0BC4B616-F3AF-F848-BAC8-BCFD850E5193}">
      <dgm:prSet phldrT="[Texto]" custT="1"/>
      <dgm:spPr/>
      <dgm:t>
        <a:bodyPr/>
        <a:lstStyle/>
        <a:p>
          <a:r>
            <a:rPr lang="es-ES" sz="2400" b="1" dirty="0" smtClean="0">
              <a:solidFill>
                <a:srgbClr val="000000"/>
              </a:solidFill>
            </a:rPr>
            <a:t>Servicio DIES</a:t>
          </a:r>
        </a:p>
      </dgm:t>
    </dgm:pt>
    <dgm:pt modelId="{0C8D04D9-5839-E545-923D-AE8937E47DFB}" type="parTrans" cxnId="{1E11B893-4BB8-4641-81F4-B99CC798A921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8669FD75-2248-B84F-89D6-66AF93992900}" type="sibTrans" cxnId="{1E11B893-4BB8-4641-81F4-B99CC798A921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D937A077-96BB-374C-9704-0B37E99B8D22}">
      <dgm:prSet custT="1"/>
      <dgm:spPr/>
      <dgm:t>
        <a:bodyPr/>
        <a:lstStyle/>
        <a:p>
          <a:r>
            <a:rPr lang="es-ES" sz="2400" b="1" dirty="0" smtClean="0">
              <a:solidFill>
                <a:srgbClr val="000000"/>
              </a:solidFill>
            </a:rPr>
            <a:t>Acción tutorial SEP </a:t>
          </a:r>
          <a:endParaRPr lang="es-ES" sz="2400" dirty="0">
            <a:solidFill>
              <a:srgbClr val="000000"/>
            </a:solidFill>
          </a:endParaRPr>
        </a:p>
      </dgm:t>
    </dgm:pt>
    <dgm:pt modelId="{12B46CD5-6A4C-5146-9BE8-FF37E70CA505}" type="parTrans" cxnId="{E788A7E2-F992-7C4B-931F-4ECBDBEEE87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9951A72D-B3FE-CB46-ADEC-2849B670DB35}" type="sibTrans" cxnId="{E788A7E2-F992-7C4B-931F-4ECBDBEEE879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56EA019D-26ED-374B-B2A5-E0E10CD2243F}" type="pres">
      <dgm:prSet presAssocID="{8A84EE5D-FF0E-2746-81B4-08442E8CA91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6FE4563-20F0-0243-B520-125E029A623C}" type="pres">
      <dgm:prSet presAssocID="{8A84EE5D-FF0E-2746-81B4-08442E8CA911}" presName="children" presStyleCnt="0"/>
      <dgm:spPr/>
      <dgm:t>
        <a:bodyPr/>
        <a:lstStyle/>
        <a:p>
          <a:endParaRPr lang="es-ES"/>
        </a:p>
      </dgm:t>
    </dgm:pt>
    <dgm:pt modelId="{245FBD6B-8BA4-404E-9A72-0E951542F1A9}" type="pres">
      <dgm:prSet presAssocID="{8A84EE5D-FF0E-2746-81B4-08442E8CA911}" presName="childPlaceholder" presStyleCnt="0"/>
      <dgm:spPr/>
      <dgm:t>
        <a:bodyPr/>
        <a:lstStyle/>
        <a:p>
          <a:endParaRPr lang="es-ES"/>
        </a:p>
      </dgm:t>
    </dgm:pt>
    <dgm:pt modelId="{8585E82E-1188-814C-8AD5-EA96194F520E}" type="pres">
      <dgm:prSet presAssocID="{8A84EE5D-FF0E-2746-81B4-08442E8CA911}" presName="circle" presStyleCnt="0"/>
      <dgm:spPr/>
      <dgm:t>
        <a:bodyPr/>
        <a:lstStyle/>
        <a:p>
          <a:endParaRPr lang="es-ES"/>
        </a:p>
      </dgm:t>
    </dgm:pt>
    <dgm:pt modelId="{1F60CF39-B6C3-D44D-8077-3873F65AB6A8}" type="pres">
      <dgm:prSet presAssocID="{8A84EE5D-FF0E-2746-81B4-08442E8CA911}" presName="quadrant1" presStyleLbl="node1" presStyleIdx="0" presStyleCnt="4" custScaleX="106180" custScaleY="111229" custLinFactNeighborX="-707" custLinFactNeighborY="-180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35911B-D5E3-E94B-A3B4-D00121CA9D09}" type="pres">
      <dgm:prSet presAssocID="{8A84EE5D-FF0E-2746-81B4-08442E8CA911}" presName="quadrant2" presStyleLbl="node1" presStyleIdx="1" presStyleCnt="4" custScaleX="105480" custScaleY="111229" custLinFactNeighborX="4241" custLinFactNeighborY="-180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3F5110-8E4F-4C42-8258-C1C00EC61E25}" type="pres">
      <dgm:prSet presAssocID="{8A84EE5D-FF0E-2746-81B4-08442E8CA911}" presName="quadrant3" presStyleLbl="node1" presStyleIdx="2" presStyleCnt="4" custScaleX="106180" custScaleY="111229" custLinFactNeighborX="3534" custLinFactNeighborY="7549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2B5241-8668-B24C-8299-FCB6D2C69995}" type="pres">
      <dgm:prSet presAssocID="{8A84EE5D-FF0E-2746-81B4-08442E8CA911}" presName="quadrant4" presStyleLbl="node1" presStyleIdx="3" presStyleCnt="4" custScaleX="106180" custScaleY="111229" custLinFactNeighborX="-1413" custLinFactNeighborY="754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49AD10-6EEF-5E4C-B745-95C59C592516}" type="pres">
      <dgm:prSet presAssocID="{8A84EE5D-FF0E-2746-81B4-08442E8CA911}" presName="quadrantPlaceholder" presStyleCnt="0"/>
      <dgm:spPr/>
      <dgm:t>
        <a:bodyPr/>
        <a:lstStyle/>
        <a:p>
          <a:endParaRPr lang="es-ES"/>
        </a:p>
      </dgm:t>
    </dgm:pt>
    <dgm:pt modelId="{D1009BD1-C6D0-0F45-9248-B44ECF623A88}" type="pres">
      <dgm:prSet presAssocID="{8A84EE5D-FF0E-2746-81B4-08442E8CA911}" presName="center1" presStyleLbl="fgShp" presStyleIdx="0" presStyleCnt="2"/>
      <dgm:spPr/>
      <dgm:t>
        <a:bodyPr/>
        <a:lstStyle/>
        <a:p>
          <a:endParaRPr lang="es-ES"/>
        </a:p>
      </dgm:t>
    </dgm:pt>
    <dgm:pt modelId="{5F75F376-EE7A-564E-B83A-ED4DF166B0FE}" type="pres">
      <dgm:prSet presAssocID="{8A84EE5D-FF0E-2746-81B4-08442E8CA911}" presName="center2" presStyleLbl="fgShp" presStyleIdx="1" presStyleCnt="2"/>
      <dgm:spPr/>
      <dgm:t>
        <a:bodyPr/>
        <a:lstStyle/>
        <a:p>
          <a:endParaRPr lang="es-ES"/>
        </a:p>
      </dgm:t>
    </dgm:pt>
  </dgm:ptLst>
  <dgm:cxnLst>
    <dgm:cxn modelId="{3EAA82A3-79E1-5E4F-B637-4AA454737845}" type="presOf" srcId="{D89F0FA3-1D89-654A-BA10-697FD5E63F52}" destId="{1F60CF39-B6C3-D44D-8077-3873F65AB6A8}" srcOrd="0" destOrd="0" presId="urn:microsoft.com/office/officeart/2005/8/layout/cycle4#1"/>
    <dgm:cxn modelId="{C6615CDD-FED2-E44C-82C1-6A99936B5EC7}" type="presOf" srcId="{0BC4B616-F3AF-F848-BAC8-BCFD850E5193}" destId="{5735911B-D5E3-E94B-A3B4-D00121CA9D09}" srcOrd="0" destOrd="0" presId="urn:microsoft.com/office/officeart/2005/8/layout/cycle4#1"/>
    <dgm:cxn modelId="{2FAA0E1C-76AD-864D-96F9-654FF24F4BD9}" type="presOf" srcId="{5306D2D7-D80D-D84D-A260-359782337E95}" destId="{3F3F5110-8E4F-4C42-8258-C1C00EC61E25}" srcOrd="0" destOrd="0" presId="urn:microsoft.com/office/officeart/2005/8/layout/cycle4#1"/>
    <dgm:cxn modelId="{E788A7E2-F992-7C4B-931F-4ECBDBEEE879}" srcId="{8A84EE5D-FF0E-2746-81B4-08442E8CA911}" destId="{D937A077-96BB-374C-9704-0B37E99B8D22}" srcOrd="3" destOrd="0" parTransId="{12B46CD5-6A4C-5146-9BE8-FF37E70CA505}" sibTransId="{9951A72D-B3FE-CB46-ADEC-2849B670DB35}"/>
    <dgm:cxn modelId="{756733FC-D1E5-B343-9E83-86CACB252DB9}" type="presOf" srcId="{8A84EE5D-FF0E-2746-81B4-08442E8CA911}" destId="{56EA019D-26ED-374B-B2A5-E0E10CD2243F}" srcOrd="0" destOrd="0" presId="urn:microsoft.com/office/officeart/2005/8/layout/cycle4#1"/>
    <dgm:cxn modelId="{FDCE028F-7E39-F34B-B1A2-7FD81DB8F594}" srcId="{8A84EE5D-FF0E-2746-81B4-08442E8CA911}" destId="{D89F0FA3-1D89-654A-BA10-697FD5E63F52}" srcOrd="0" destOrd="0" parTransId="{4946A422-75C7-564A-A4FC-92F74BB7D252}" sibTransId="{7DC16E1B-1693-6D44-A049-8851F69545CC}"/>
    <dgm:cxn modelId="{A85327F5-EEFD-0046-9949-AFC868F3B3C8}" type="presOf" srcId="{D937A077-96BB-374C-9704-0B37E99B8D22}" destId="{CB2B5241-8668-B24C-8299-FCB6D2C69995}" srcOrd="0" destOrd="0" presId="urn:microsoft.com/office/officeart/2005/8/layout/cycle4#1"/>
    <dgm:cxn modelId="{0A51F464-7635-A347-823D-7D65283C7D1C}" srcId="{8A84EE5D-FF0E-2746-81B4-08442E8CA911}" destId="{5306D2D7-D80D-D84D-A260-359782337E95}" srcOrd="2" destOrd="0" parTransId="{5B2F95BA-033B-144B-96B7-929F2CA53A59}" sibTransId="{DEB46274-B948-9D4F-9BC3-DE5610D0D2A2}"/>
    <dgm:cxn modelId="{1E11B893-4BB8-4641-81F4-B99CC798A921}" srcId="{8A84EE5D-FF0E-2746-81B4-08442E8CA911}" destId="{0BC4B616-F3AF-F848-BAC8-BCFD850E5193}" srcOrd="1" destOrd="0" parTransId="{0C8D04D9-5839-E545-923D-AE8937E47DFB}" sibTransId="{8669FD75-2248-B84F-89D6-66AF93992900}"/>
    <dgm:cxn modelId="{CBE28FF3-3DFB-EC49-A14B-A962366BCB15}" type="presParOf" srcId="{56EA019D-26ED-374B-B2A5-E0E10CD2243F}" destId="{46FE4563-20F0-0243-B520-125E029A623C}" srcOrd="0" destOrd="0" presId="urn:microsoft.com/office/officeart/2005/8/layout/cycle4#1"/>
    <dgm:cxn modelId="{2E9B39C6-ECCF-C64A-9C47-C1E7455C3D06}" type="presParOf" srcId="{46FE4563-20F0-0243-B520-125E029A623C}" destId="{245FBD6B-8BA4-404E-9A72-0E951542F1A9}" srcOrd="0" destOrd="0" presId="urn:microsoft.com/office/officeart/2005/8/layout/cycle4#1"/>
    <dgm:cxn modelId="{25489D04-7465-3A40-AA14-8823E39F5AD3}" type="presParOf" srcId="{56EA019D-26ED-374B-B2A5-E0E10CD2243F}" destId="{8585E82E-1188-814C-8AD5-EA96194F520E}" srcOrd="1" destOrd="0" presId="urn:microsoft.com/office/officeart/2005/8/layout/cycle4#1"/>
    <dgm:cxn modelId="{92BD26AB-9AAC-D64E-B246-63F6B6275115}" type="presParOf" srcId="{8585E82E-1188-814C-8AD5-EA96194F520E}" destId="{1F60CF39-B6C3-D44D-8077-3873F65AB6A8}" srcOrd="0" destOrd="0" presId="urn:microsoft.com/office/officeart/2005/8/layout/cycle4#1"/>
    <dgm:cxn modelId="{9482B3C4-AC89-6D44-A20C-64D8997A859A}" type="presParOf" srcId="{8585E82E-1188-814C-8AD5-EA96194F520E}" destId="{5735911B-D5E3-E94B-A3B4-D00121CA9D09}" srcOrd="1" destOrd="0" presId="urn:microsoft.com/office/officeart/2005/8/layout/cycle4#1"/>
    <dgm:cxn modelId="{67160FCC-C1C8-F64D-9268-C70E8D93EE47}" type="presParOf" srcId="{8585E82E-1188-814C-8AD5-EA96194F520E}" destId="{3F3F5110-8E4F-4C42-8258-C1C00EC61E25}" srcOrd="2" destOrd="0" presId="urn:microsoft.com/office/officeart/2005/8/layout/cycle4#1"/>
    <dgm:cxn modelId="{8B264489-EDDF-6D4E-97BD-991845B98B27}" type="presParOf" srcId="{8585E82E-1188-814C-8AD5-EA96194F520E}" destId="{CB2B5241-8668-B24C-8299-FCB6D2C69995}" srcOrd="3" destOrd="0" presId="urn:microsoft.com/office/officeart/2005/8/layout/cycle4#1"/>
    <dgm:cxn modelId="{6793D22F-2F9F-064B-B843-2D8883896528}" type="presParOf" srcId="{8585E82E-1188-814C-8AD5-EA96194F520E}" destId="{9349AD10-6EEF-5E4C-B745-95C59C592516}" srcOrd="4" destOrd="0" presId="urn:microsoft.com/office/officeart/2005/8/layout/cycle4#1"/>
    <dgm:cxn modelId="{578BE31A-7FDC-7C45-82FF-194DA9B0D7B2}" type="presParOf" srcId="{56EA019D-26ED-374B-B2A5-E0E10CD2243F}" destId="{D1009BD1-C6D0-0F45-9248-B44ECF623A88}" srcOrd="2" destOrd="0" presId="urn:microsoft.com/office/officeart/2005/8/layout/cycle4#1"/>
    <dgm:cxn modelId="{EEFEBC7C-2A52-5744-94F5-3D134CB7E567}" type="presParOf" srcId="{56EA019D-26ED-374B-B2A5-E0E10CD2243F}" destId="{5F75F376-EE7A-564E-B83A-ED4DF166B0FE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6C1B65D-B6F9-514E-BE0B-8A612E6B8CA9}" type="doc">
      <dgm:prSet loTypeId="urn:microsoft.com/office/officeart/2005/8/layout/hierarchy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8029E8E3-F53D-C141-883D-F6D9B14238AF}">
      <dgm:prSet phldrT="[Texto]"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Mayor capacitación en HSE.</a:t>
          </a:r>
        </a:p>
      </dgm:t>
    </dgm:pt>
    <dgm:pt modelId="{EA53BB25-566C-564B-8DBE-9C7A73CDBBC6}" type="parTrans" cxnId="{5C60694D-0ABE-7545-B49B-BCD7BD575110}">
      <dgm:prSet/>
      <dgm:spPr/>
      <dgm:t>
        <a:bodyPr/>
        <a:lstStyle/>
        <a:p>
          <a:endParaRPr lang="es-ES" sz="1000" b="1" dirty="0">
            <a:solidFill>
              <a:srgbClr val="000000"/>
            </a:solidFill>
          </a:endParaRPr>
        </a:p>
      </dgm:t>
    </dgm:pt>
    <dgm:pt modelId="{E134C341-2365-074D-935C-86C0761F056B}" type="sibTrans" cxnId="{5C60694D-0ABE-7545-B49B-BCD7BD575110}">
      <dgm:prSet custT="1"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19EE48E1-38C5-B84A-BEE2-418979AD7333}">
      <dgm:prSet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6 docentes por grupo impartirán HSE</a:t>
          </a:r>
          <a:endParaRPr lang="es-ES" sz="2400" b="0" dirty="0">
            <a:solidFill>
              <a:srgbClr val="000000"/>
            </a:solidFill>
          </a:endParaRPr>
        </a:p>
      </dgm:t>
    </dgm:pt>
    <dgm:pt modelId="{2014D8C1-8822-9743-86C2-4A7689152C38}" type="parTrans" cxnId="{692E0343-F120-9B4E-9D13-E27E35B10410}">
      <dgm:prSet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9CFC0FC7-9A4A-F847-86DE-91F1DD2D17B1}" type="sibTrans" cxnId="{692E0343-F120-9B4E-9D13-E27E35B10410}">
      <dgm:prSet custT="1"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6D08A2C2-225C-7C4D-9BFC-B11D4C3A3CC0}">
      <dgm:prSet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Participación de directores, tutores y docentes de todas las disciplinas. </a:t>
          </a:r>
          <a:endParaRPr lang="es-ES" sz="2400" b="0" dirty="0">
            <a:solidFill>
              <a:srgbClr val="000000"/>
            </a:solidFill>
          </a:endParaRPr>
        </a:p>
      </dgm:t>
    </dgm:pt>
    <dgm:pt modelId="{7984371C-1CDD-474D-A63D-EF1827FED604}" type="parTrans" cxnId="{3717E5E3-89DA-3B4B-A13E-053584175E5A}">
      <dgm:prSet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36044B01-2508-0743-AE36-AD40CDF662CB}" type="sibTrans" cxnId="{3717E5E3-89DA-3B4B-A13E-053584175E5A}">
      <dgm:prSet custT="1"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7129B91D-3843-E148-B75A-9C9781523CBB}">
      <dgm:prSet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Herramientas de apoyo (capacitación, manuales y videos tutoriales).</a:t>
          </a:r>
          <a:endParaRPr lang="es-ES" sz="2400" b="0" dirty="0">
            <a:solidFill>
              <a:srgbClr val="000000"/>
            </a:solidFill>
          </a:endParaRPr>
        </a:p>
      </dgm:t>
    </dgm:pt>
    <dgm:pt modelId="{7AE64275-9502-7C47-AED0-DF5600D5EEDE}" type="parTrans" cxnId="{96D05434-8E99-DF4E-A810-C22A1C8D3FE8}">
      <dgm:prSet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C2A46DDE-C52A-1842-A4AA-C02DE655A7F1}" type="sibTrans" cxnId="{96D05434-8E99-DF4E-A810-C22A1C8D3FE8}">
      <dgm:prSet custT="1"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2F63DBA0-8A59-A349-9576-2070EC680621}">
      <dgm:prSet phldrT="[Texto]"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Mayor acompañamiento en uso de materiales.</a:t>
          </a:r>
        </a:p>
      </dgm:t>
    </dgm:pt>
    <dgm:pt modelId="{779233D8-3498-4F47-98DB-0F2317751F3A}" type="parTrans" cxnId="{64EA1DC4-7272-6A41-A39E-A5E656CC78E1}">
      <dgm:prSet/>
      <dgm:spPr/>
      <dgm:t>
        <a:bodyPr/>
        <a:lstStyle/>
        <a:p>
          <a:endParaRPr lang="es-ES" sz="1000" b="1" dirty="0">
            <a:solidFill>
              <a:srgbClr val="000000"/>
            </a:solidFill>
          </a:endParaRPr>
        </a:p>
      </dgm:t>
    </dgm:pt>
    <dgm:pt modelId="{92FC4757-C496-DD44-8F2B-7C15DCFF3167}" type="sibTrans" cxnId="{64EA1DC4-7272-6A41-A39E-A5E656CC78E1}">
      <dgm:prSet custT="1"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3FCD6FD7-DED9-0740-821C-B373B8849B8C}">
      <dgm:prSet phldrT="[Texto]"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Tiempo adecuado para implementarlo en el aula.</a:t>
          </a:r>
        </a:p>
      </dgm:t>
    </dgm:pt>
    <dgm:pt modelId="{5CE44429-38D5-504A-94DF-46478F1195D0}" type="parTrans" cxnId="{1CFBEA2B-0D0F-CA49-B68D-65E23963380C}">
      <dgm:prSet/>
      <dgm:spPr/>
      <dgm:t>
        <a:bodyPr/>
        <a:lstStyle/>
        <a:p>
          <a:endParaRPr lang="es-ES" sz="1000" b="1" dirty="0">
            <a:solidFill>
              <a:srgbClr val="000000"/>
            </a:solidFill>
          </a:endParaRPr>
        </a:p>
      </dgm:t>
    </dgm:pt>
    <dgm:pt modelId="{4CD3DC49-F255-1349-AE17-29B85848847B}" type="sibTrans" cxnId="{1CFBEA2B-0D0F-CA49-B68D-65E23963380C}">
      <dgm:prSet custT="1"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F06FD8C3-942F-8A4F-810C-57D29893EB42}">
      <dgm:prSet phldrT="[Texto]"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Contar con herramientas para mejorar el ambiente escolar.</a:t>
          </a:r>
          <a:endParaRPr lang="es-ES" sz="2400" b="0" dirty="0">
            <a:solidFill>
              <a:srgbClr val="000000"/>
            </a:solidFill>
          </a:endParaRPr>
        </a:p>
      </dgm:t>
    </dgm:pt>
    <dgm:pt modelId="{5ADE24F1-4419-8444-ADBE-42EF6D271058}" type="parTrans" cxnId="{3695F2CD-5AEA-A244-BD97-C85FFE0D39AC}">
      <dgm:prSet/>
      <dgm:spPr/>
      <dgm:t>
        <a:bodyPr/>
        <a:lstStyle/>
        <a:p>
          <a:endParaRPr lang="es-ES" sz="1000" b="1" dirty="0">
            <a:solidFill>
              <a:srgbClr val="000000"/>
            </a:solidFill>
          </a:endParaRPr>
        </a:p>
      </dgm:t>
    </dgm:pt>
    <dgm:pt modelId="{A50A5977-0F42-B847-A403-141FEB6F2C10}" type="sibTrans" cxnId="{3695F2CD-5AEA-A244-BD97-C85FFE0D39AC}">
      <dgm:prSet custT="1"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B14A171B-E29F-8B46-A526-ECCA8ADF67B0}">
      <dgm:prSet phldrT="[Texto]"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Manuales:</a:t>
          </a:r>
        </a:p>
      </dgm:t>
    </dgm:pt>
    <dgm:pt modelId="{8F34AF1D-4F56-1A42-809E-4BCDA3606471}" type="parTrans" cxnId="{268180F8-397F-D94D-BAB3-D29C05BFDA44}">
      <dgm:prSet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E459BFA3-1B26-A849-B51F-6D2D1E13F34B}" type="sibTrans" cxnId="{268180F8-397F-D94D-BAB3-D29C05BFDA44}">
      <dgm:prSet custT="1"/>
      <dgm:spPr/>
      <dgm:t>
        <a:bodyPr/>
        <a:lstStyle/>
        <a:p>
          <a:endParaRPr lang="es-ES" sz="1000" b="1">
            <a:solidFill>
              <a:srgbClr val="000000"/>
            </a:solidFill>
          </a:endParaRPr>
        </a:p>
      </dgm:t>
    </dgm:pt>
    <dgm:pt modelId="{7A372B2B-DC2C-514E-9720-F6A4AB5DDCB6}">
      <dgm:prSet phldrT="[Texto]" custT="1"/>
      <dgm:spPr>
        <a:solidFill>
          <a:srgbClr val="FFF2CC"/>
        </a:solidFill>
      </dgm:spPr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Sugerencias y propuestas:</a:t>
          </a:r>
        </a:p>
      </dgm:t>
    </dgm:pt>
    <dgm:pt modelId="{151A0B16-2145-BD49-8E27-BA3F4F63D733}" type="parTrans" cxnId="{73EB9AAC-1DBC-7A41-BA90-FA3F5A7DA81C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18AAF449-7DDD-D941-83A4-B1D49E1DB180}" type="sibTrans" cxnId="{73EB9AAC-1DBC-7A41-BA90-FA3F5A7DA81C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6C07080B-558E-7848-B368-BBCA5756F9B4}">
      <dgm:prSet phldrT="[Texto]"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12 lecciones de 20 min para el aprendizaje de las HSE</a:t>
          </a:r>
        </a:p>
      </dgm:t>
    </dgm:pt>
    <dgm:pt modelId="{9B78F932-DF8D-E541-ACA7-7CCE5DBFFC39}" type="parTrans" cxnId="{25DB6B5A-900D-BB4F-B64C-703BF6246828}">
      <dgm:prSet/>
      <dgm:spPr/>
      <dgm:t>
        <a:bodyPr/>
        <a:lstStyle/>
        <a:p>
          <a:endParaRPr lang="es-ES" b="1" dirty="0">
            <a:solidFill>
              <a:srgbClr val="000000"/>
            </a:solidFill>
          </a:endParaRPr>
        </a:p>
      </dgm:t>
    </dgm:pt>
    <dgm:pt modelId="{36F6DF62-6650-BE48-BAC3-21CBE792FBAD}" type="sibTrans" cxnId="{25DB6B5A-900D-BB4F-B64C-703BF6246828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B3D31151-94EA-C846-9A98-41566654A203}">
      <dgm:prSet phldrT="[Texto]" custT="1"/>
      <dgm:spPr/>
      <dgm:t>
        <a:bodyPr/>
        <a:lstStyle/>
        <a:p>
          <a:pPr rtl="0"/>
          <a:r>
            <a:rPr lang="es-ES" sz="2400" b="0" dirty="0" smtClean="0">
              <a:solidFill>
                <a:srgbClr val="000000"/>
              </a:solidFill>
            </a:rPr>
            <a:t>De contenido genérico y </a:t>
          </a:r>
          <a:r>
            <a:rPr lang="es-ES" sz="2400" b="0" dirty="0" smtClean="0">
              <a:solidFill>
                <a:srgbClr val="000000"/>
              </a:solidFill>
            </a:rPr>
            <a:t>disciplinar.</a:t>
          </a:r>
          <a:endParaRPr lang="es-ES" sz="2400" b="0" dirty="0" smtClean="0">
            <a:solidFill>
              <a:srgbClr val="000000"/>
            </a:solidFill>
          </a:endParaRPr>
        </a:p>
      </dgm:t>
    </dgm:pt>
    <dgm:pt modelId="{953C165B-8798-F348-9C0C-C66485181C5B}" type="parTrans" cxnId="{E4327675-F185-F840-BB94-79FB41F0BB93}">
      <dgm:prSet/>
      <dgm:spPr/>
      <dgm:t>
        <a:bodyPr/>
        <a:lstStyle/>
        <a:p>
          <a:endParaRPr lang="es-ES" b="1" dirty="0">
            <a:solidFill>
              <a:srgbClr val="000000"/>
            </a:solidFill>
          </a:endParaRPr>
        </a:p>
      </dgm:t>
    </dgm:pt>
    <dgm:pt modelId="{A7C648AC-BA1C-C941-A608-6F9CAC4C1282}" type="sibTrans" cxnId="{E4327675-F185-F840-BB94-79FB41F0BB93}">
      <dgm:prSet/>
      <dgm:spPr/>
      <dgm:t>
        <a:bodyPr/>
        <a:lstStyle/>
        <a:p>
          <a:endParaRPr lang="es-ES" b="1">
            <a:solidFill>
              <a:srgbClr val="000000"/>
            </a:solidFill>
          </a:endParaRPr>
        </a:p>
      </dgm:t>
    </dgm:pt>
    <dgm:pt modelId="{39EABCB6-D0FB-1B45-A324-F08F32068D2E}" type="pres">
      <dgm:prSet presAssocID="{46C1B65D-B6F9-514E-BE0B-8A612E6B8CA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84A8BCC-4937-FF47-8584-52195FCC87AE}" type="pres">
      <dgm:prSet presAssocID="{7A372B2B-DC2C-514E-9720-F6A4AB5DDCB6}" presName="root1" presStyleCnt="0"/>
      <dgm:spPr/>
    </dgm:pt>
    <dgm:pt modelId="{70948E22-E422-0B41-B8A1-707253696A46}" type="pres">
      <dgm:prSet presAssocID="{7A372B2B-DC2C-514E-9720-F6A4AB5DDCB6}" presName="LevelOneTextNode" presStyleLbl="node0" presStyleIdx="0" presStyleCnt="5" custScaleX="219236" custScaleY="129845" custLinFactNeighborX="-1240" custLinFactNeighborY="6196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0BD0707-C553-5246-BD9F-C5A1966CFE13}" type="pres">
      <dgm:prSet presAssocID="{7A372B2B-DC2C-514E-9720-F6A4AB5DDCB6}" presName="level2hierChild" presStyleCnt="0"/>
      <dgm:spPr/>
    </dgm:pt>
    <dgm:pt modelId="{5A091187-96AD-824E-8759-A6125ACAE1B1}" type="pres">
      <dgm:prSet presAssocID="{EA53BB25-566C-564B-8DBE-9C7A73CDBBC6}" presName="conn2-1" presStyleLbl="parChTrans1D2" presStyleIdx="0" presStyleCnt="6"/>
      <dgm:spPr/>
      <dgm:t>
        <a:bodyPr/>
        <a:lstStyle/>
        <a:p>
          <a:endParaRPr lang="es-ES"/>
        </a:p>
      </dgm:t>
    </dgm:pt>
    <dgm:pt modelId="{86F0CCF4-953C-EC45-A482-8D3164E507E9}" type="pres">
      <dgm:prSet presAssocID="{EA53BB25-566C-564B-8DBE-9C7A73CDBBC6}" presName="connTx" presStyleLbl="parChTrans1D2" presStyleIdx="0" presStyleCnt="6"/>
      <dgm:spPr/>
      <dgm:t>
        <a:bodyPr/>
        <a:lstStyle/>
        <a:p>
          <a:endParaRPr lang="es-ES"/>
        </a:p>
      </dgm:t>
    </dgm:pt>
    <dgm:pt modelId="{F4289907-C1EF-5940-82A7-EAEB8E6BC74C}" type="pres">
      <dgm:prSet presAssocID="{8029E8E3-F53D-C141-883D-F6D9B14238AF}" presName="root2" presStyleCnt="0"/>
      <dgm:spPr/>
    </dgm:pt>
    <dgm:pt modelId="{D0075F16-B93D-594E-B71F-302C739247E3}" type="pres">
      <dgm:prSet presAssocID="{8029E8E3-F53D-C141-883D-F6D9B14238AF}" presName="LevelTwoTextNode" presStyleLbl="node2" presStyleIdx="0" presStyleCnt="6" custScaleX="485903" custScaleY="635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D4B99F2-DEEF-CC41-A068-6372A5FBFE17}" type="pres">
      <dgm:prSet presAssocID="{8029E8E3-F53D-C141-883D-F6D9B14238AF}" presName="level3hierChild" presStyleCnt="0"/>
      <dgm:spPr/>
    </dgm:pt>
    <dgm:pt modelId="{AD033928-DE7D-4E4E-A6BF-E64B084D6E7D}" type="pres">
      <dgm:prSet presAssocID="{779233D8-3498-4F47-98DB-0F2317751F3A}" presName="conn2-1" presStyleLbl="parChTrans1D2" presStyleIdx="1" presStyleCnt="6"/>
      <dgm:spPr/>
      <dgm:t>
        <a:bodyPr/>
        <a:lstStyle/>
        <a:p>
          <a:endParaRPr lang="es-ES"/>
        </a:p>
      </dgm:t>
    </dgm:pt>
    <dgm:pt modelId="{95AD028D-9139-0546-80EF-84ABAACAFA06}" type="pres">
      <dgm:prSet presAssocID="{779233D8-3498-4F47-98DB-0F2317751F3A}" presName="connTx" presStyleLbl="parChTrans1D2" presStyleIdx="1" presStyleCnt="6"/>
      <dgm:spPr/>
      <dgm:t>
        <a:bodyPr/>
        <a:lstStyle/>
        <a:p>
          <a:endParaRPr lang="es-ES"/>
        </a:p>
      </dgm:t>
    </dgm:pt>
    <dgm:pt modelId="{103508F1-B39D-444E-AE56-FA67AF6C1515}" type="pres">
      <dgm:prSet presAssocID="{2F63DBA0-8A59-A349-9576-2070EC680621}" presName="root2" presStyleCnt="0"/>
      <dgm:spPr/>
    </dgm:pt>
    <dgm:pt modelId="{21D3705A-C953-FF48-BFD7-443B2360A0C0}" type="pres">
      <dgm:prSet presAssocID="{2F63DBA0-8A59-A349-9576-2070EC680621}" presName="LevelTwoTextNode" presStyleLbl="node2" presStyleIdx="1" presStyleCnt="6" custScaleX="483722" custScaleY="635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7FB99C7-9588-544C-AD06-30EE4DB437D1}" type="pres">
      <dgm:prSet presAssocID="{2F63DBA0-8A59-A349-9576-2070EC680621}" presName="level3hierChild" presStyleCnt="0"/>
      <dgm:spPr/>
    </dgm:pt>
    <dgm:pt modelId="{04B78EAC-67F2-514A-8DF4-8488AE79901B}" type="pres">
      <dgm:prSet presAssocID="{5CE44429-38D5-504A-94DF-46478F1195D0}" presName="conn2-1" presStyleLbl="parChTrans1D2" presStyleIdx="2" presStyleCnt="6"/>
      <dgm:spPr/>
      <dgm:t>
        <a:bodyPr/>
        <a:lstStyle/>
        <a:p>
          <a:endParaRPr lang="es-ES"/>
        </a:p>
      </dgm:t>
    </dgm:pt>
    <dgm:pt modelId="{96A7E6AA-9479-6C4A-95EF-A9E036EFFD95}" type="pres">
      <dgm:prSet presAssocID="{5CE44429-38D5-504A-94DF-46478F1195D0}" presName="connTx" presStyleLbl="parChTrans1D2" presStyleIdx="2" presStyleCnt="6"/>
      <dgm:spPr/>
      <dgm:t>
        <a:bodyPr/>
        <a:lstStyle/>
        <a:p>
          <a:endParaRPr lang="es-ES"/>
        </a:p>
      </dgm:t>
    </dgm:pt>
    <dgm:pt modelId="{973FB297-29D1-B44C-8A24-12B3AB653635}" type="pres">
      <dgm:prSet presAssocID="{3FCD6FD7-DED9-0740-821C-B373B8849B8C}" presName="root2" presStyleCnt="0"/>
      <dgm:spPr/>
    </dgm:pt>
    <dgm:pt modelId="{3EB0DA6B-DC67-9F47-BB55-201C8E020AD5}" type="pres">
      <dgm:prSet presAssocID="{3FCD6FD7-DED9-0740-821C-B373B8849B8C}" presName="LevelTwoTextNode" presStyleLbl="node2" presStyleIdx="2" presStyleCnt="6" custScaleX="481438" custScaleY="635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B5B4C1A-7746-5344-A3A9-A0C9EA81418F}" type="pres">
      <dgm:prSet presAssocID="{3FCD6FD7-DED9-0740-821C-B373B8849B8C}" presName="level3hierChild" presStyleCnt="0"/>
      <dgm:spPr/>
    </dgm:pt>
    <dgm:pt modelId="{2FCEA65A-EEF2-5A4A-95AA-49CE144B25AD}" type="pres">
      <dgm:prSet presAssocID="{5ADE24F1-4419-8444-ADBE-42EF6D271058}" presName="conn2-1" presStyleLbl="parChTrans1D2" presStyleIdx="3" presStyleCnt="6"/>
      <dgm:spPr/>
      <dgm:t>
        <a:bodyPr/>
        <a:lstStyle/>
        <a:p>
          <a:endParaRPr lang="es-ES"/>
        </a:p>
      </dgm:t>
    </dgm:pt>
    <dgm:pt modelId="{7C3A4240-2B69-AE40-B446-577350408E7C}" type="pres">
      <dgm:prSet presAssocID="{5ADE24F1-4419-8444-ADBE-42EF6D271058}" presName="connTx" presStyleLbl="parChTrans1D2" presStyleIdx="3" presStyleCnt="6"/>
      <dgm:spPr/>
      <dgm:t>
        <a:bodyPr/>
        <a:lstStyle/>
        <a:p>
          <a:endParaRPr lang="es-ES"/>
        </a:p>
      </dgm:t>
    </dgm:pt>
    <dgm:pt modelId="{FBBEFB11-3EB0-814A-86C8-468E8027FD82}" type="pres">
      <dgm:prSet presAssocID="{F06FD8C3-942F-8A4F-810C-57D29893EB42}" presName="root2" presStyleCnt="0"/>
      <dgm:spPr/>
    </dgm:pt>
    <dgm:pt modelId="{E6B931A0-AFF9-654E-9237-6A8B322A75E6}" type="pres">
      <dgm:prSet presAssocID="{F06FD8C3-942F-8A4F-810C-57D29893EB42}" presName="LevelTwoTextNode" presStyleLbl="node2" presStyleIdx="3" presStyleCnt="6" custScaleX="481438" custScaleY="6664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C9D40A7-3DA8-2741-9242-248D6447A4D8}" type="pres">
      <dgm:prSet presAssocID="{F06FD8C3-942F-8A4F-810C-57D29893EB42}" presName="level3hierChild" presStyleCnt="0"/>
      <dgm:spPr/>
    </dgm:pt>
    <dgm:pt modelId="{2EC28B3C-F891-5746-A157-E4A3281BF673}" type="pres">
      <dgm:prSet presAssocID="{B14A171B-E29F-8B46-A526-ECCA8ADF67B0}" presName="root1" presStyleCnt="0"/>
      <dgm:spPr/>
    </dgm:pt>
    <dgm:pt modelId="{5FB2350D-5228-114D-A1EA-5C4EEC9A3381}" type="pres">
      <dgm:prSet presAssocID="{B14A171B-E29F-8B46-A526-ECCA8ADF67B0}" presName="LevelOneTextNode" presStyleLbl="node0" presStyleIdx="1" presStyleCnt="5" custScaleX="220509" custScaleY="6358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989A041-A660-284C-A85D-F7A5B067BAD5}" type="pres">
      <dgm:prSet presAssocID="{B14A171B-E29F-8B46-A526-ECCA8ADF67B0}" presName="level2hierChild" presStyleCnt="0"/>
      <dgm:spPr/>
    </dgm:pt>
    <dgm:pt modelId="{A5D1FE0F-84B7-AE44-BE8C-5D1648876206}" type="pres">
      <dgm:prSet presAssocID="{9B78F932-DF8D-E541-ACA7-7CCE5DBFFC39}" presName="conn2-1" presStyleLbl="parChTrans1D2" presStyleIdx="4" presStyleCnt="6"/>
      <dgm:spPr/>
      <dgm:t>
        <a:bodyPr/>
        <a:lstStyle/>
        <a:p>
          <a:endParaRPr lang="es-ES"/>
        </a:p>
      </dgm:t>
    </dgm:pt>
    <dgm:pt modelId="{577CCFDD-C910-C64D-A87B-FB7BD7521D56}" type="pres">
      <dgm:prSet presAssocID="{9B78F932-DF8D-E541-ACA7-7CCE5DBFFC39}" presName="connTx" presStyleLbl="parChTrans1D2" presStyleIdx="4" presStyleCnt="6"/>
      <dgm:spPr/>
      <dgm:t>
        <a:bodyPr/>
        <a:lstStyle/>
        <a:p>
          <a:endParaRPr lang="es-ES"/>
        </a:p>
      </dgm:t>
    </dgm:pt>
    <dgm:pt modelId="{7D58B65D-F5AC-6E4E-B6CA-9FA0E27D4D5E}" type="pres">
      <dgm:prSet presAssocID="{6C07080B-558E-7848-B368-BBCA5756F9B4}" presName="root2" presStyleCnt="0"/>
      <dgm:spPr/>
    </dgm:pt>
    <dgm:pt modelId="{D9EBEE74-4970-9A44-AE76-6EC292B62455}" type="pres">
      <dgm:prSet presAssocID="{6C07080B-558E-7848-B368-BBCA5756F9B4}" presName="LevelTwoTextNode" presStyleLbl="node2" presStyleIdx="4" presStyleCnt="6" custScaleX="476582" custScaleY="63582" custLinFactNeighborY="5044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83ED130-399D-BD42-B805-12467D90AC56}" type="pres">
      <dgm:prSet presAssocID="{6C07080B-558E-7848-B368-BBCA5756F9B4}" presName="level3hierChild" presStyleCnt="0"/>
      <dgm:spPr/>
    </dgm:pt>
    <dgm:pt modelId="{9EA144B7-C40F-594B-B98E-2EB20E05902A}" type="pres">
      <dgm:prSet presAssocID="{953C165B-8798-F348-9C0C-C66485181C5B}" presName="conn2-1" presStyleLbl="parChTrans1D2" presStyleIdx="5" presStyleCnt="6"/>
      <dgm:spPr/>
      <dgm:t>
        <a:bodyPr/>
        <a:lstStyle/>
        <a:p>
          <a:endParaRPr lang="es-ES"/>
        </a:p>
      </dgm:t>
    </dgm:pt>
    <dgm:pt modelId="{CE26333C-1294-2646-9C64-38871571287F}" type="pres">
      <dgm:prSet presAssocID="{953C165B-8798-F348-9C0C-C66485181C5B}" presName="connTx" presStyleLbl="parChTrans1D2" presStyleIdx="5" presStyleCnt="6"/>
      <dgm:spPr/>
      <dgm:t>
        <a:bodyPr/>
        <a:lstStyle/>
        <a:p>
          <a:endParaRPr lang="es-ES"/>
        </a:p>
      </dgm:t>
    </dgm:pt>
    <dgm:pt modelId="{3F78BE9B-8974-2E46-B8B5-B72E5C1364EC}" type="pres">
      <dgm:prSet presAssocID="{B3D31151-94EA-C846-9A98-41566654A203}" presName="root2" presStyleCnt="0"/>
      <dgm:spPr/>
    </dgm:pt>
    <dgm:pt modelId="{BF11FB73-3B47-1648-9E34-BE381CDDCF33}" type="pres">
      <dgm:prSet presAssocID="{B3D31151-94EA-C846-9A98-41566654A203}" presName="LevelTwoTextNode" presStyleLbl="node2" presStyleIdx="5" presStyleCnt="6" custScaleX="477527" custScaleY="149216" custLinFactNeighborY="5717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7E6389E-A2AF-4A48-8459-E35B96D32E12}" type="pres">
      <dgm:prSet presAssocID="{B3D31151-94EA-C846-9A98-41566654A203}" presName="level3hierChild" presStyleCnt="0"/>
      <dgm:spPr/>
    </dgm:pt>
    <dgm:pt modelId="{D3304921-7E84-764D-9409-9D3BF9212587}" type="pres">
      <dgm:prSet presAssocID="{19EE48E1-38C5-B84A-BEE2-418979AD7333}" presName="root1" presStyleCnt="0"/>
      <dgm:spPr/>
    </dgm:pt>
    <dgm:pt modelId="{12E8B774-ED56-3747-8148-40DB3AFD15F0}" type="pres">
      <dgm:prSet presAssocID="{19EE48E1-38C5-B84A-BEE2-418979AD7333}" presName="LevelOneTextNode" presStyleLbl="node0" presStyleIdx="2" presStyleCnt="5" custScaleX="247321" custLinFactNeighborX="-14858" custLinFactNeighborY="7017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A5D0F80-8126-474E-856C-00B899D75AD7}" type="pres">
      <dgm:prSet presAssocID="{19EE48E1-38C5-B84A-BEE2-418979AD7333}" presName="level2hierChild" presStyleCnt="0"/>
      <dgm:spPr/>
    </dgm:pt>
    <dgm:pt modelId="{CE3B7358-A2D8-5A4F-9069-5FCDEEA35ADB}" type="pres">
      <dgm:prSet presAssocID="{6D08A2C2-225C-7C4D-9BFC-B11D4C3A3CC0}" presName="root1" presStyleCnt="0"/>
      <dgm:spPr/>
    </dgm:pt>
    <dgm:pt modelId="{54CE13DB-02B1-C948-ABC8-3F7CC24DFE81}" type="pres">
      <dgm:prSet presAssocID="{6D08A2C2-225C-7C4D-9BFC-B11D4C3A3CC0}" presName="LevelOneTextNode" presStyleLbl="node0" presStyleIdx="3" presStyleCnt="5" custScaleX="389058" custLinFactNeighborX="-16194" custLinFactNeighborY="9161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8169B34-15A7-724B-88AE-421E3905416F}" type="pres">
      <dgm:prSet presAssocID="{6D08A2C2-225C-7C4D-9BFC-B11D4C3A3CC0}" presName="level2hierChild" presStyleCnt="0"/>
      <dgm:spPr/>
    </dgm:pt>
    <dgm:pt modelId="{8F94A867-8C5C-1047-B87E-9E43013E9319}" type="pres">
      <dgm:prSet presAssocID="{7129B91D-3843-E148-B75A-9C9781523CBB}" presName="root1" presStyleCnt="0"/>
      <dgm:spPr/>
    </dgm:pt>
    <dgm:pt modelId="{8EA6B36B-A18D-D440-B268-ED53C0EEB534}" type="pres">
      <dgm:prSet presAssocID="{7129B91D-3843-E148-B75A-9C9781523CBB}" presName="LevelOneTextNode" presStyleLbl="node0" presStyleIdx="4" presStyleCnt="5" custScaleX="327159" custLinFactX="200000" custLinFactNeighborX="218441" custLinFactNeighborY="-2338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EC697CC-055D-1748-B826-77C1F994EBE2}" type="pres">
      <dgm:prSet presAssocID="{7129B91D-3843-E148-B75A-9C9781523CBB}" presName="level2hierChild" presStyleCnt="0"/>
      <dgm:spPr/>
    </dgm:pt>
  </dgm:ptLst>
  <dgm:cxnLst>
    <dgm:cxn modelId="{662FCDBC-2C78-964C-A628-D276A2ADB34C}" type="presOf" srcId="{779233D8-3498-4F47-98DB-0F2317751F3A}" destId="{AD033928-DE7D-4E4E-A6BF-E64B084D6E7D}" srcOrd="0" destOrd="0" presId="urn:microsoft.com/office/officeart/2005/8/layout/hierarchy2"/>
    <dgm:cxn modelId="{64EA1DC4-7272-6A41-A39E-A5E656CC78E1}" srcId="{7A372B2B-DC2C-514E-9720-F6A4AB5DDCB6}" destId="{2F63DBA0-8A59-A349-9576-2070EC680621}" srcOrd="1" destOrd="0" parTransId="{779233D8-3498-4F47-98DB-0F2317751F3A}" sibTransId="{92FC4757-C496-DD44-8F2B-7C15DCFF3167}"/>
    <dgm:cxn modelId="{D6E149E4-000F-A042-A29E-D47F501F0363}" type="presOf" srcId="{2F63DBA0-8A59-A349-9576-2070EC680621}" destId="{21D3705A-C953-FF48-BFD7-443B2360A0C0}" srcOrd="0" destOrd="0" presId="urn:microsoft.com/office/officeart/2005/8/layout/hierarchy2"/>
    <dgm:cxn modelId="{96D05434-8E99-DF4E-A810-C22A1C8D3FE8}" srcId="{46C1B65D-B6F9-514E-BE0B-8A612E6B8CA9}" destId="{7129B91D-3843-E148-B75A-9C9781523CBB}" srcOrd="4" destOrd="0" parTransId="{7AE64275-9502-7C47-AED0-DF5600D5EEDE}" sibTransId="{C2A46DDE-C52A-1842-A4AA-C02DE655A7F1}"/>
    <dgm:cxn modelId="{647D35A7-B427-F74D-8CDF-8FC7B7982DCB}" type="presOf" srcId="{5CE44429-38D5-504A-94DF-46478F1195D0}" destId="{96A7E6AA-9479-6C4A-95EF-A9E036EFFD95}" srcOrd="1" destOrd="0" presId="urn:microsoft.com/office/officeart/2005/8/layout/hierarchy2"/>
    <dgm:cxn modelId="{4B4BCC60-A4E6-E14E-8163-DBCE870111D9}" type="presOf" srcId="{6D08A2C2-225C-7C4D-9BFC-B11D4C3A3CC0}" destId="{54CE13DB-02B1-C948-ABC8-3F7CC24DFE81}" srcOrd="0" destOrd="0" presId="urn:microsoft.com/office/officeart/2005/8/layout/hierarchy2"/>
    <dgm:cxn modelId="{702EB91A-7EB8-0545-82DB-B0D8358B6110}" type="presOf" srcId="{953C165B-8798-F348-9C0C-C66485181C5B}" destId="{CE26333C-1294-2646-9C64-38871571287F}" srcOrd="1" destOrd="0" presId="urn:microsoft.com/office/officeart/2005/8/layout/hierarchy2"/>
    <dgm:cxn modelId="{692E0343-F120-9B4E-9D13-E27E35B10410}" srcId="{46C1B65D-B6F9-514E-BE0B-8A612E6B8CA9}" destId="{19EE48E1-38C5-B84A-BEE2-418979AD7333}" srcOrd="2" destOrd="0" parTransId="{2014D8C1-8822-9743-86C2-4A7689152C38}" sibTransId="{9CFC0FC7-9A4A-F847-86DE-91F1DD2D17B1}"/>
    <dgm:cxn modelId="{FE5C127F-6588-D24D-ABA7-7DFC24EFBD6D}" type="presOf" srcId="{5ADE24F1-4419-8444-ADBE-42EF6D271058}" destId="{2FCEA65A-EEF2-5A4A-95AA-49CE144B25AD}" srcOrd="0" destOrd="0" presId="urn:microsoft.com/office/officeart/2005/8/layout/hierarchy2"/>
    <dgm:cxn modelId="{32756D17-F876-F54B-90C7-92E5782B47C1}" type="presOf" srcId="{9B78F932-DF8D-E541-ACA7-7CCE5DBFFC39}" destId="{577CCFDD-C910-C64D-A87B-FB7BD7521D56}" srcOrd="1" destOrd="0" presId="urn:microsoft.com/office/officeart/2005/8/layout/hierarchy2"/>
    <dgm:cxn modelId="{5C60694D-0ABE-7545-B49B-BCD7BD575110}" srcId="{7A372B2B-DC2C-514E-9720-F6A4AB5DDCB6}" destId="{8029E8E3-F53D-C141-883D-F6D9B14238AF}" srcOrd="0" destOrd="0" parTransId="{EA53BB25-566C-564B-8DBE-9C7A73CDBBC6}" sibTransId="{E134C341-2365-074D-935C-86C0761F056B}"/>
    <dgm:cxn modelId="{7C54A7DE-69E7-D540-B006-1EBC7A5D6EF5}" type="presOf" srcId="{5ADE24F1-4419-8444-ADBE-42EF6D271058}" destId="{7C3A4240-2B69-AE40-B446-577350408E7C}" srcOrd="1" destOrd="0" presId="urn:microsoft.com/office/officeart/2005/8/layout/hierarchy2"/>
    <dgm:cxn modelId="{E4327675-F185-F840-BB94-79FB41F0BB93}" srcId="{B14A171B-E29F-8B46-A526-ECCA8ADF67B0}" destId="{B3D31151-94EA-C846-9A98-41566654A203}" srcOrd="1" destOrd="0" parTransId="{953C165B-8798-F348-9C0C-C66485181C5B}" sibTransId="{A7C648AC-BA1C-C941-A608-6F9CAC4C1282}"/>
    <dgm:cxn modelId="{25DB6B5A-900D-BB4F-B64C-703BF6246828}" srcId="{B14A171B-E29F-8B46-A526-ECCA8ADF67B0}" destId="{6C07080B-558E-7848-B368-BBCA5756F9B4}" srcOrd="0" destOrd="0" parTransId="{9B78F932-DF8D-E541-ACA7-7CCE5DBFFC39}" sibTransId="{36F6DF62-6650-BE48-BAC3-21CBE792FBAD}"/>
    <dgm:cxn modelId="{48FF7645-F348-9547-A466-C3DB4B79F4E0}" type="presOf" srcId="{953C165B-8798-F348-9C0C-C66485181C5B}" destId="{9EA144B7-C40F-594B-B98E-2EB20E05902A}" srcOrd="0" destOrd="0" presId="urn:microsoft.com/office/officeart/2005/8/layout/hierarchy2"/>
    <dgm:cxn modelId="{2B1E9E18-C254-3E4D-B69A-32E6D233D689}" type="presOf" srcId="{5CE44429-38D5-504A-94DF-46478F1195D0}" destId="{04B78EAC-67F2-514A-8DF4-8488AE79901B}" srcOrd="0" destOrd="0" presId="urn:microsoft.com/office/officeart/2005/8/layout/hierarchy2"/>
    <dgm:cxn modelId="{C31104A1-39BC-A94A-996C-DC7909E81733}" type="presOf" srcId="{EA53BB25-566C-564B-8DBE-9C7A73CDBBC6}" destId="{86F0CCF4-953C-EC45-A482-8D3164E507E9}" srcOrd="1" destOrd="0" presId="urn:microsoft.com/office/officeart/2005/8/layout/hierarchy2"/>
    <dgm:cxn modelId="{3695F2CD-5AEA-A244-BD97-C85FFE0D39AC}" srcId="{7A372B2B-DC2C-514E-9720-F6A4AB5DDCB6}" destId="{F06FD8C3-942F-8A4F-810C-57D29893EB42}" srcOrd="3" destOrd="0" parTransId="{5ADE24F1-4419-8444-ADBE-42EF6D271058}" sibTransId="{A50A5977-0F42-B847-A403-141FEB6F2C10}"/>
    <dgm:cxn modelId="{CB5B7A66-654E-134C-A638-793A536DCCAE}" type="presOf" srcId="{7A372B2B-DC2C-514E-9720-F6A4AB5DDCB6}" destId="{70948E22-E422-0B41-B8A1-707253696A46}" srcOrd="0" destOrd="0" presId="urn:microsoft.com/office/officeart/2005/8/layout/hierarchy2"/>
    <dgm:cxn modelId="{73EB9AAC-1DBC-7A41-BA90-FA3F5A7DA81C}" srcId="{46C1B65D-B6F9-514E-BE0B-8A612E6B8CA9}" destId="{7A372B2B-DC2C-514E-9720-F6A4AB5DDCB6}" srcOrd="0" destOrd="0" parTransId="{151A0B16-2145-BD49-8E27-BA3F4F63D733}" sibTransId="{18AAF449-7DDD-D941-83A4-B1D49E1DB180}"/>
    <dgm:cxn modelId="{FF2BF973-74B3-D64B-8CCD-826999D4E2D7}" type="presOf" srcId="{B14A171B-E29F-8B46-A526-ECCA8ADF67B0}" destId="{5FB2350D-5228-114D-A1EA-5C4EEC9A3381}" srcOrd="0" destOrd="0" presId="urn:microsoft.com/office/officeart/2005/8/layout/hierarchy2"/>
    <dgm:cxn modelId="{0A3563C7-F386-D84A-9D15-1DC88C6C0021}" type="presOf" srcId="{EA53BB25-566C-564B-8DBE-9C7A73CDBBC6}" destId="{5A091187-96AD-824E-8759-A6125ACAE1B1}" srcOrd="0" destOrd="0" presId="urn:microsoft.com/office/officeart/2005/8/layout/hierarchy2"/>
    <dgm:cxn modelId="{0CE98C9F-E60A-FA4A-9A12-59BBD685B7BB}" type="presOf" srcId="{6C07080B-558E-7848-B368-BBCA5756F9B4}" destId="{D9EBEE74-4970-9A44-AE76-6EC292B62455}" srcOrd="0" destOrd="0" presId="urn:microsoft.com/office/officeart/2005/8/layout/hierarchy2"/>
    <dgm:cxn modelId="{327ECCBC-9B84-3943-AA85-F3736EDF2BDB}" type="presOf" srcId="{F06FD8C3-942F-8A4F-810C-57D29893EB42}" destId="{E6B931A0-AFF9-654E-9237-6A8B322A75E6}" srcOrd="0" destOrd="0" presId="urn:microsoft.com/office/officeart/2005/8/layout/hierarchy2"/>
    <dgm:cxn modelId="{B16370C2-1F6D-4D4C-B641-79EB24B37813}" type="presOf" srcId="{46C1B65D-B6F9-514E-BE0B-8A612E6B8CA9}" destId="{39EABCB6-D0FB-1B45-A324-F08F32068D2E}" srcOrd="0" destOrd="0" presId="urn:microsoft.com/office/officeart/2005/8/layout/hierarchy2"/>
    <dgm:cxn modelId="{1CFBEA2B-0D0F-CA49-B68D-65E23963380C}" srcId="{7A372B2B-DC2C-514E-9720-F6A4AB5DDCB6}" destId="{3FCD6FD7-DED9-0740-821C-B373B8849B8C}" srcOrd="2" destOrd="0" parTransId="{5CE44429-38D5-504A-94DF-46478F1195D0}" sibTransId="{4CD3DC49-F255-1349-AE17-29B85848847B}"/>
    <dgm:cxn modelId="{9FAF4081-18FB-1842-BEB4-619CE3A48136}" type="presOf" srcId="{8029E8E3-F53D-C141-883D-F6D9B14238AF}" destId="{D0075F16-B93D-594E-B71F-302C739247E3}" srcOrd="0" destOrd="0" presId="urn:microsoft.com/office/officeart/2005/8/layout/hierarchy2"/>
    <dgm:cxn modelId="{0627EE63-E910-AB46-8839-C1F778146BC6}" type="presOf" srcId="{779233D8-3498-4F47-98DB-0F2317751F3A}" destId="{95AD028D-9139-0546-80EF-84ABAACAFA06}" srcOrd="1" destOrd="0" presId="urn:microsoft.com/office/officeart/2005/8/layout/hierarchy2"/>
    <dgm:cxn modelId="{5D9EEE90-B2AA-4143-B946-37E9D5E8553E}" type="presOf" srcId="{9B78F932-DF8D-E541-ACA7-7CCE5DBFFC39}" destId="{A5D1FE0F-84B7-AE44-BE8C-5D1648876206}" srcOrd="0" destOrd="0" presId="urn:microsoft.com/office/officeart/2005/8/layout/hierarchy2"/>
    <dgm:cxn modelId="{F04BB401-355D-904D-83EA-52254A0DC75C}" type="presOf" srcId="{19EE48E1-38C5-B84A-BEE2-418979AD7333}" destId="{12E8B774-ED56-3747-8148-40DB3AFD15F0}" srcOrd="0" destOrd="0" presId="urn:microsoft.com/office/officeart/2005/8/layout/hierarchy2"/>
    <dgm:cxn modelId="{3717E5E3-89DA-3B4B-A13E-053584175E5A}" srcId="{46C1B65D-B6F9-514E-BE0B-8A612E6B8CA9}" destId="{6D08A2C2-225C-7C4D-9BFC-B11D4C3A3CC0}" srcOrd="3" destOrd="0" parTransId="{7984371C-1CDD-474D-A63D-EF1827FED604}" sibTransId="{36044B01-2508-0743-AE36-AD40CDF662CB}"/>
    <dgm:cxn modelId="{CAF82D3E-D483-FC4B-9ABE-B4D7BB0FD89D}" type="presOf" srcId="{B3D31151-94EA-C846-9A98-41566654A203}" destId="{BF11FB73-3B47-1648-9E34-BE381CDDCF33}" srcOrd="0" destOrd="0" presId="urn:microsoft.com/office/officeart/2005/8/layout/hierarchy2"/>
    <dgm:cxn modelId="{268180F8-397F-D94D-BAB3-D29C05BFDA44}" srcId="{46C1B65D-B6F9-514E-BE0B-8A612E6B8CA9}" destId="{B14A171B-E29F-8B46-A526-ECCA8ADF67B0}" srcOrd="1" destOrd="0" parTransId="{8F34AF1D-4F56-1A42-809E-4BCDA3606471}" sibTransId="{E459BFA3-1B26-A849-B51F-6D2D1E13F34B}"/>
    <dgm:cxn modelId="{706D1543-979F-0540-AFC5-857A22484AFE}" type="presOf" srcId="{7129B91D-3843-E148-B75A-9C9781523CBB}" destId="{8EA6B36B-A18D-D440-B268-ED53C0EEB534}" srcOrd="0" destOrd="0" presId="urn:microsoft.com/office/officeart/2005/8/layout/hierarchy2"/>
    <dgm:cxn modelId="{2917B132-94CF-794B-ADC6-AB3DD58CC46E}" type="presOf" srcId="{3FCD6FD7-DED9-0740-821C-B373B8849B8C}" destId="{3EB0DA6B-DC67-9F47-BB55-201C8E020AD5}" srcOrd="0" destOrd="0" presId="urn:microsoft.com/office/officeart/2005/8/layout/hierarchy2"/>
    <dgm:cxn modelId="{E66E2D2C-85AF-A247-A1B0-66BCCDA3D77A}" type="presParOf" srcId="{39EABCB6-D0FB-1B45-A324-F08F32068D2E}" destId="{A84A8BCC-4937-FF47-8584-52195FCC87AE}" srcOrd="0" destOrd="0" presId="urn:microsoft.com/office/officeart/2005/8/layout/hierarchy2"/>
    <dgm:cxn modelId="{81C0AB09-FB39-C946-B5A5-81D9F59D0316}" type="presParOf" srcId="{A84A8BCC-4937-FF47-8584-52195FCC87AE}" destId="{70948E22-E422-0B41-B8A1-707253696A46}" srcOrd="0" destOrd="0" presId="urn:microsoft.com/office/officeart/2005/8/layout/hierarchy2"/>
    <dgm:cxn modelId="{3E4425B4-EF6D-4741-9BAF-253A221DE6AF}" type="presParOf" srcId="{A84A8BCC-4937-FF47-8584-52195FCC87AE}" destId="{20BD0707-C553-5246-BD9F-C5A1966CFE13}" srcOrd="1" destOrd="0" presId="urn:microsoft.com/office/officeart/2005/8/layout/hierarchy2"/>
    <dgm:cxn modelId="{E7C5D39C-A826-BE40-BB56-54EA7ACC4090}" type="presParOf" srcId="{20BD0707-C553-5246-BD9F-C5A1966CFE13}" destId="{5A091187-96AD-824E-8759-A6125ACAE1B1}" srcOrd="0" destOrd="0" presId="urn:microsoft.com/office/officeart/2005/8/layout/hierarchy2"/>
    <dgm:cxn modelId="{2D8D9910-BBAD-EE4A-9191-6E341EF335BB}" type="presParOf" srcId="{5A091187-96AD-824E-8759-A6125ACAE1B1}" destId="{86F0CCF4-953C-EC45-A482-8D3164E507E9}" srcOrd="0" destOrd="0" presId="urn:microsoft.com/office/officeart/2005/8/layout/hierarchy2"/>
    <dgm:cxn modelId="{FA573F7F-7E00-0A4B-9FD8-32E3CA1A66A9}" type="presParOf" srcId="{20BD0707-C553-5246-BD9F-C5A1966CFE13}" destId="{F4289907-C1EF-5940-82A7-EAEB8E6BC74C}" srcOrd="1" destOrd="0" presId="urn:microsoft.com/office/officeart/2005/8/layout/hierarchy2"/>
    <dgm:cxn modelId="{DCD6D30E-BCE4-804B-946C-CDD9F337E8EE}" type="presParOf" srcId="{F4289907-C1EF-5940-82A7-EAEB8E6BC74C}" destId="{D0075F16-B93D-594E-B71F-302C739247E3}" srcOrd="0" destOrd="0" presId="urn:microsoft.com/office/officeart/2005/8/layout/hierarchy2"/>
    <dgm:cxn modelId="{33406D24-6891-5C4B-820F-C59D8660329B}" type="presParOf" srcId="{F4289907-C1EF-5940-82A7-EAEB8E6BC74C}" destId="{0D4B99F2-DEEF-CC41-A068-6372A5FBFE17}" srcOrd="1" destOrd="0" presId="urn:microsoft.com/office/officeart/2005/8/layout/hierarchy2"/>
    <dgm:cxn modelId="{4650B6AB-913F-E64A-A01F-FEAA32F3764D}" type="presParOf" srcId="{20BD0707-C553-5246-BD9F-C5A1966CFE13}" destId="{AD033928-DE7D-4E4E-A6BF-E64B084D6E7D}" srcOrd="2" destOrd="0" presId="urn:microsoft.com/office/officeart/2005/8/layout/hierarchy2"/>
    <dgm:cxn modelId="{7047AB00-4810-2E4F-A3DA-5028B726A2D6}" type="presParOf" srcId="{AD033928-DE7D-4E4E-A6BF-E64B084D6E7D}" destId="{95AD028D-9139-0546-80EF-84ABAACAFA06}" srcOrd="0" destOrd="0" presId="urn:microsoft.com/office/officeart/2005/8/layout/hierarchy2"/>
    <dgm:cxn modelId="{2D23AD05-0B1C-2B44-ADB8-75484A169E06}" type="presParOf" srcId="{20BD0707-C553-5246-BD9F-C5A1966CFE13}" destId="{103508F1-B39D-444E-AE56-FA67AF6C1515}" srcOrd="3" destOrd="0" presId="urn:microsoft.com/office/officeart/2005/8/layout/hierarchy2"/>
    <dgm:cxn modelId="{AF2B4035-CCF2-AC4B-8262-A7F725E75A62}" type="presParOf" srcId="{103508F1-B39D-444E-AE56-FA67AF6C1515}" destId="{21D3705A-C953-FF48-BFD7-443B2360A0C0}" srcOrd="0" destOrd="0" presId="urn:microsoft.com/office/officeart/2005/8/layout/hierarchy2"/>
    <dgm:cxn modelId="{7F24374B-8402-2340-AC66-0B13760D5910}" type="presParOf" srcId="{103508F1-B39D-444E-AE56-FA67AF6C1515}" destId="{97FB99C7-9588-544C-AD06-30EE4DB437D1}" srcOrd="1" destOrd="0" presId="urn:microsoft.com/office/officeart/2005/8/layout/hierarchy2"/>
    <dgm:cxn modelId="{184D343C-A946-5045-B546-6D4B2633929E}" type="presParOf" srcId="{20BD0707-C553-5246-BD9F-C5A1966CFE13}" destId="{04B78EAC-67F2-514A-8DF4-8488AE79901B}" srcOrd="4" destOrd="0" presId="urn:microsoft.com/office/officeart/2005/8/layout/hierarchy2"/>
    <dgm:cxn modelId="{9697F54E-C22B-B141-9EE9-3C398C9BD296}" type="presParOf" srcId="{04B78EAC-67F2-514A-8DF4-8488AE79901B}" destId="{96A7E6AA-9479-6C4A-95EF-A9E036EFFD95}" srcOrd="0" destOrd="0" presId="urn:microsoft.com/office/officeart/2005/8/layout/hierarchy2"/>
    <dgm:cxn modelId="{B61D48C3-AE28-BA48-BB79-56D75DBFD97E}" type="presParOf" srcId="{20BD0707-C553-5246-BD9F-C5A1966CFE13}" destId="{973FB297-29D1-B44C-8A24-12B3AB653635}" srcOrd="5" destOrd="0" presId="urn:microsoft.com/office/officeart/2005/8/layout/hierarchy2"/>
    <dgm:cxn modelId="{5BD03974-3BE5-2342-A2F8-E8BE27F0CE52}" type="presParOf" srcId="{973FB297-29D1-B44C-8A24-12B3AB653635}" destId="{3EB0DA6B-DC67-9F47-BB55-201C8E020AD5}" srcOrd="0" destOrd="0" presId="urn:microsoft.com/office/officeart/2005/8/layout/hierarchy2"/>
    <dgm:cxn modelId="{43C4F227-2EEE-EA47-A749-DC1E71536DF0}" type="presParOf" srcId="{973FB297-29D1-B44C-8A24-12B3AB653635}" destId="{5B5B4C1A-7746-5344-A3A9-A0C9EA81418F}" srcOrd="1" destOrd="0" presId="urn:microsoft.com/office/officeart/2005/8/layout/hierarchy2"/>
    <dgm:cxn modelId="{A9B7F040-4FFE-9C47-9C89-B19ABDB99F65}" type="presParOf" srcId="{20BD0707-C553-5246-BD9F-C5A1966CFE13}" destId="{2FCEA65A-EEF2-5A4A-95AA-49CE144B25AD}" srcOrd="6" destOrd="0" presId="urn:microsoft.com/office/officeart/2005/8/layout/hierarchy2"/>
    <dgm:cxn modelId="{6711EFB0-9BB9-5B48-BCE5-527C928D9A6A}" type="presParOf" srcId="{2FCEA65A-EEF2-5A4A-95AA-49CE144B25AD}" destId="{7C3A4240-2B69-AE40-B446-577350408E7C}" srcOrd="0" destOrd="0" presId="urn:microsoft.com/office/officeart/2005/8/layout/hierarchy2"/>
    <dgm:cxn modelId="{06490169-4C2C-5341-9AEA-9E54DB9683A0}" type="presParOf" srcId="{20BD0707-C553-5246-BD9F-C5A1966CFE13}" destId="{FBBEFB11-3EB0-814A-86C8-468E8027FD82}" srcOrd="7" destOrd="0" presId="urn:microsoft.com/office/officeart/2005/8/layout/hierarchy2"/>
    <dgm:cxn modelId="{AD9E6086-4D2D-3645-8F47-3C0E792E424D}" type="presParOf" srcId="{FBBEFB11-3EB0-814A-86C8-468E8027FD82}" destId="{E6B931A0-AFF9-654E-9237-6A8B322A75E6}" srcOrd="0" destOrd="0" presId="urn:microsoft.com/office/officeart/2005/8/layout/hierarchy2"/>
    <dgm:cxn modelId="{0055791A-03D5-7949-89AE-A2E46CF2D1F9}" type="presParOf" srcId="{FBBEFB11-3EB0-814A-86C8-468E8027FD82}" destId="{0C9D40A7-3DA8-2741-9242-248D6447A4D8}" srcOrd="1" destOrd="0" presId="urn:microsoft.com/office/officeart/2005/8/layout/hierarchy2"/>
    <dgm:cxn modelId="{30BFC927-8FE3-E84B-B9DE-C32F75D58C5D}" type="presParOf" srcId="{39EABCB6-D0FB-1B45-A324-F08F32068D2E}" destId="{2EC28B3C-F891-5746-A157-E4A3281BF673}" srcOrd="1" destOrd="0" presId="urn:microsoft.com/office/officeart/2005/8/layout/hierarchy2"/>
    <dgm:cxn modelId="{01E597AE-6D23-414F-A380-9CC4CEE155BD}" type="presParOf" srcId="{2EC28B3C-F891-5746-A157-E4A3281BF673}" destId="{5FB2350D-5228-114D-A1EA-5C4EEC9A3381}" srcOrd="0" destOrd="0" presId="urn:microsoft.com/office/officeart/2005/8/layout/hierarchy2"/>
    <dgm:cxn modelId="{DC78E9B7-FEA1-3346-80F2-98241B05C658}" type="presParOf" srcId="{2EC28B3C-F891-5746-A157-E4A3281BF673}" destId="{2989A041-A660-284C-A85D-F7A5B067BAD5}" srcOrd="1" destOrd="0" presId="urn:microsoft.com/office/officeart/2005/8/layout/hierarchy2"/>
    <dgm:cxn modelId="{0B311602-1C04-F04F-ACC5-1FA08C7E1C88}" type="presParOf" srcId="{2989A041-A660-284C-A85D-F7A5B067BAD5}" destId="{A5D1FE0F-84B7-AE44-BE8C-5D1648876206}" srcOrd="0" destOrd="0" presId="urn:microsoft.com/office/officeart/2005/8/layout/hierarchy2"/>
    <dgm:cxn modelId="{9BD0725B-CF60-EA40-99FF-218F63234B2B}" type="presParOf" srcId="{A5D1FE0F-84B7-AE44-BE8C-5D1648876206}" destId="{577CCFDD-C910-C64D-A87B-FB7BD7521D56}" srcOrd="0" destOrd="0" presId="urn:microsoft.com/office/officeart/2005/8/layout/hierarchy2"/>
    <dgm:cxn modelId="{D2627988-6DD9-EA49-A609-5A556F7E6A2B}" type="presParOf" srcId="{2989A041-A660-284C-A85D-F7A5B067BAD5}" destId="{7D58B65D-F5AC-6E4E-B6CA-9FA0E27D4D5E}" srcOrd="1" destOrd="0" presId="urn:microsoft.com/office/officeart/2005/8/layout/hierarchy2"/>
    <dgm:cxn modelId="{C6EBE9D5-1153-0C42-861B-2608D05A73F2}" type="presParOf" srcId="{7D58B65D-F5AC-6E4E-B6CA-9FA0E27D4D5E}" destId="{D9EBEE74-4970-9A44-AE76-6EC292B62455}" srcOrd="0" destOrd="0" presId="urn:microsoft.com/office/officeart/2005/8/layout/hierarchy2"/>
    <dgm:cxn modelId="{CD6BB6DD-6D7A-1A4B-9AFC-E4273F3AB095}" type="presParOf" srcId="{7D58B65D-F5AC-6E4E-B6CA-9FA0E27D4D5E}" destId="{D83ED130-399D-BD42-B805-12467D90AC56}" srcOrd="1" destOrd="0" presId="urn:microsoft.com/office/officeart/2005/8/layout/hierarchy2"/>
    <dgm:cxn modelId="{4A4DD16D-7C1E-DB4E-8D0F-72782DEC0C7E}" type="presParOf" srcId="{2989A041-A660-284C-A85D-F7A5B067BAD5}" destId="{9EA144B7-C40F-594B-B98E-2EB20E05902A}" srcOrd="2" destOrd="0" presId="urn:microsoft.com/office/officeart/2005/8/layout/hierarchy2"/>
    <dgm:cxn modelId="{7079CF14-FADA-974C-9358-7BCD571C2DD5}" type="presParOf" srcId="{9EA144B7-C40F-594B-B98E-2EB20E05902A}" destId="{CE26333C-1294-2646-9C64-38871571287F}" srcOrd="0" destOrd="0" presId="urn:microsoft.com/office/officeart/2005/8/layout/hierarchy2"/>
    <dgm:cxn modelId="{16B47696-BF0E-1347-A36A-FE1A53A324CC}" type="presParOf" srcId="{2989A041-A660-284C-A85D-F7A5B067BAD5}" destId="{3F78BE9B-8974-2E46-B8B5-B72E5C1364EC}" srcOrd="3" destOrd="0" presId="urn:microsoft.com/office/officeart/2005/8/layout/hierarchy2"/>
    <dgm:cxn modelId="{9E94B547-DBBA-6144-9168-ECBF70148FE8}" type="presParOf" srcId="{3F78BE9B-8974-2E46-B8B5-B72E5C1364EC}" destId="{BF11FB73-3B47-1648-9E34-BE381CDDCF33}" srcOrd="0" destOrd="0" presId="urn:microsoft.com/office/officeart/2005/8/layout/hierarchy2"/>
    <dgm:cxn modelId="{27E220DF-0A33-FE44-A04F-409652EFBE19}" type="presParOf" srcId="{3F78BE9B-8974-2E46-B8B5-B72E5C1364EC}" destId="{F7E6389E-A2AF-4A48-8459-E35B96D32E12}" srcOrd="1" destOrd="0" presId="urn:microsoft.com/office/officeart/2005/8/layout/hierarchy2"/>
    <dgm:cxn modelId="{5BEA65AD-8733-954F-8659-10D12BAA562F}" type="presParOf" srcId="{39EABCB6-D0FB-1B45-A324-F08F32068D2E}" destId="{D3304921-7E84-764D-9409-9D3BF9212587}" srcOrd="2" destOrd="0" presId="urn:microsoft.com/office/officeart/2005/8/layout/hierarchy2"/>
    <dgm:cxn modelId="{ACCE3C52-0DD9-DA40-8028-9B6862289E1D}" type="presParOf" srcId="{D3304921-7E84-764D-9409-9D3BF9212587}" destId="{12E8B774-ED56-3747-8148-40DB3AFD15F0}" srcOrd="0" destOrd="0" presId="urn:microsoft.com/office/officeart/2005/8/layout/hierarchy2"/>
    <dgm:cxn modelId="{1A9BCD60-3733-6945-80F3-087BDA515B0E}" type="presParOf" srcId="{D3304921-7E84-764D-9409-9D3BF9212587}" destId="{4A5D0F80-8126-474E-856C-00B899D75AD7}" srcOrd="1" destOrd="0" presId="urn:microsoft.com/office/officeart/2005/8/layout/hierarchy2"/>
    <dgm:cxn modelId="{420324F2-998C-7642-BD04-D7350F638123}" type="presParOf" srcId="{39EABCB6-D0FB-1B45-A324-F08F32068D2E}" destId="{CE3B7358-A2D8-5A4F-9069-5FCDEEA35ADB}" srcOrd="3" destOrd="0" presId="urn:microsoft.com/office/officeart/2005/8/layout/hierarchy2"/>
    <dgm:cxn modelId="{01C86637-71FC-384E-A42D-A05A8878E38E}" type="presParOf" srcId="{CE3B7358-A2D8-5A4F-9069-5FCDEEA35ADB}" destId="{54CE13DB-02B1-C948-ABC8-3F7CC24DFE81}" srcOrd="0" destOrd="0" presId="urn:microsoft.com/office/officeart/2005/8/layout/hierarchy2"/>
    <dgm:cxn modelId="{1C683D5B-47BC-A944-8DD9-817AE1CDC129}" type="presParOf" srcId="{CE3B7358-A2D8-5A4F-9069-5FCDEEA35ADB}" destId="{38169B34-15A7-724B-88AE-421E3905416F}" srcOrd="1" destOrd="0" presId="urn:microsoft.com/office/officeart/2005/8/layout/hierarchy2"/>
    <dgm:cxn modelId="{16914099-AF73-484B-8DE5-687150E307EF}" type="presParOf" srcId="{39EABCB6-D0FB-1B45-A324-F08F32068D2E}" destId="{8F94A867-8C5C-1047-B87E-9E43013E9319}" srcOrd="4" destOrd="0" presId="urn:microsoft.com/office/officeart/2005/8/layout/hierarchy2"/>
    <dgm:cxn modelId="{D8E731B4-3B15-9641-A890-DCB468D1AC5C}" type="presParOf" srcId="{8F94A867-8C5C-1047-B87E-9E43013E9319}" destId="{8EA6B36B-A18D-D440-B268-ED53C0EEB534}" srcOrd="0" destOrd="0" presId="urn:microsoft.com/office/officeart/2005/8/layout/hierarchy2"/>
    <dgm:cxn modelId="{F4D9DB60-9768-4348-A4E6-6E45B54C75D8}" type="presParOf" srcId="{8F94A867-8C5C-1047-B87E-9E43013E9319}" destId="{DEC697CC-055D-1748-B826-77C1F994EBE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8D088A9-BE99-8A41-B603-7296717F526C}" type="doc">
      <dgm:prSet loTypeId="urn:microsoft.com/office/officeart/2005/8/layout/vList2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098D7184-BD70-F342-A883-C99B543152E2}">
      <dgm:prSet custT="1"/>
      <dgm:spPr/>
      <dgm:t>
        <a:bodyPr/>
        <a:lstStyle/>
        <a:p>
          <a:pPr algn="just" rtl="0"/>
          <a:r>
            <a:rPr lang="es-ES" sz="3200" dirty="0" smtClean="0">
              <a:solidFill>
                <a:srgbClr val="000000"/>
              </a:solidFill>
            </a:rPr>
            <a:t>Las HSE y las habilidades transversales han sido seleccionadas en base a teorías como: la neurociencia, la psicología de las emociones, las ciencias del desarrollo del pensamiento y su respectiva didáctica. </a:t>
          </a:r>
          <a:r>
            <a:rPr lang="es-ES" sz="3200" dirty="0" smtClean="0">
              <a:solidFill>
                <a:srgbClr val="000000"/>
              </a:solidFill>
            </a:rPr>
            <a:t>Específicamente con respecto al concepto de </a:t>
          </a:r>
          <a:r>
            <a:rPr lang="es-ES" sz="3200" b="1" dirty="0" smtClean="0">
              <a:solidFill>
                <a:srgbClr val="000000"/>
              </a:solidFill>
            </a:rPr>
            <a:t>neuroplasticidad</a:t>
          </a:r>
          <a:r>
            <a:rPr lang="es-ES" sz="3200" dirty="0" smtClean="0">
              <a:solidFill>
                <a:srgbClr val="000000"/>
              </a:solidFill>
            </a:rPr>
            <a:t>; posibilidad que tiene la mente de cambiar mediante un entrenamiento sistemático con una didáctica adecuada.</a:t>
          </a:r>
          <a:endParaRPr lang="es-ES" sz="3200" dirty="0">
            <a:solidFill>
              <a:srgbClr val="000000"/>
            </a:solidFill>
          </a:endParaRPr>
        </a:p>
      </dgm:t>
    </dgm:pt>
    <dgm:pt modelId="{27B7509E-1C76-AD4A-B867-43B6009A0BFB}" type="parTrans" cxnId="{A8A67F28-5DB6-1E4B-B781-A0C503A23C0A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03B20960-CAC9-1D40-BD36-8F514A03389A}" type="sibTrans" cxnId="{A8A67F28-5DB6-1E4B-B781-A0C503A23C0A}">
      <dgm:prSet/>
      <dgm:spPr/>
      <dgm:t>
        <a:bodyPr/>
        <a:lstStyle/>
        <a:p>
          <a:endParaRPr lang="es-ES" sz="2800">
            <a:solidFill>
              <a:srgbClr val="000000"/>
            </a:solidFill>
          </a:endParaRPr>
        </a:p>
      </dgm:t>
    </dgm:pt>
    <dgm:pt modelId="{B1139EFC-A521-B24A-9498-EE6F15100460}" type="pres">
      <dgm:prSet presAssocID="{68D088A9-BE99-8A41-B603-7296717F526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50EF9C1-D168-F94D-9619-3F08A6461AA7}" type="pres">
      <dgm:prSet presAssocID="{098D7184-BD70-F342-A883-C99B543152E2}" presName="parentText" presStyleLbl="node1" presStyleIdx="0" presStyleCnt="1" custScaleY="12409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82FDD95-E79C-B04B-AAED-A33331CDA0BF}" type="presOf" srcId="{68D088A9-BE99-8A41-B603-7296717F526C}" destId="{B1139EFC-A521-B24A-9498-EE6F15100460}" srcOrd="0" destOrd="0" presId="urn:microsoft.com/office/officeart/2005/8/layout/vList2"/>
    <dgm:cxn modelId="{A8A67F28-5DB6-1E4B-B781-A0C503A23C0A}" srcId="{68D088A9-BE99-8A41-B603-7296717F526C}" destId="{098D7184-BD70-F342-A883-C99B543152E2}" srcOrd="0" destOrd="0" parTransId="{27B7509E-1C76-AD4A-B867-43B6009A0BFB}" sibTransId="{03B20960-CAC9-1D40-BD36-8F514A03389A}"/>
    <dgm:cxn modelId="{46F084D1-37AB-FA4C-BC48-35B794982C3C}" type="presOf" srcId="{098D7184-BD70-F342-A883-C99B543152E2}" destId="{450EF9C1-D168-F94D-9619-3F08A6461AA7}" srcOrd="0" destOrd="0" presId="urn:microsoft.com/office/officeart/2005/8/layout/vList2"/>
    <dgm:cxn modelId="{218BB322-51E2-FC4B-8690-DD6951E17687}" type="presParOf" srcId="{B1139EFC-A521-B24A-9498-EE6F15100460}" destId="{450EF9C1-D168-F94D-9619-3F08A6461AA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5BC4AE-CB7A-AF4D-B795-F724D0773BD2}">
      <dsp:nvSpPr>
        <dsp:cNvPr id="0" name=""/>
        <dsp:cNvSpPr/>
      </dsp:nvSpPr>
      <dsp:spPr>
        <a:xfrm>
          <a:off x="5134" y="760662"/>
          <a:ext cx="3501776" cy="350177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>
              <a:solidFill>
                <a:srgbClr val="000000"/>
              </a:solidFill>
            </a:rPr>
            <a:t>Al estudiantado de nuevo ingreso</a:t>
          </a:r>
          <a:br>
            <a:rPr lang="es-MX" sz="2800" b="0" kern="1200" dirty="0" smtClean="0">
              <a:solidFill>
                <a:srgbClr val="000000"/>
              </a:solidFill>
            </a:rPr>
          </a:br>
          <a:endParaRPr lang="es-MX" sz="2800" b="0" kern="1200" dirty="0">
            <a:solidFill>
              <a:srgbClr val="000000"/>
            </a:solidFill>
          </a:endParaRPr>
        </a:p>
      </dsp:txBody>
      <dsp:txXfrm>
        <a:off x="517957" y="1273485"/>
        <a:ext cx="2476130" cy="2476130"/>
      </dsp:txXfrm>
    </dsp:sp>
    <dsp:sp modelId="{8209F554-53EC-4A43-AEAC-BD903F7D6C6A}">
      <dsp:nvSpPr>
        <dsp:cNvPr id="0" name=""/>
        <dsp:cNvSpPr/>
      </dsp:nvSpPr>
      <dsp:spPr>
        <a:xfrm>
          <a:off x="3506911" y="760662"/>
          <a:ext cx="3501776" cy="350177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smtClean="0">
              <a:solidFill>
                <a:srgbClr val="000000"/>
              </a:solidFill>
            </a:rPr>
            <a:t>Durante la trayectoria escolar de los estudiantes de tutorado</a:t>
          </a:r>
          <a:endParaRPr lang="es-MX" sz="2800" b="0" kern="1200" dirty="0">
            <a:solidFill>
              <a:srgbClr val="000000"/>
            </a:solidFill>
          </a:endParaRPr>
        </a:p>
      </dsp:txBody>
      <dsp:txXfrm>
        <a:off x="4019734" y="1273485"/>
        <a:ext cx="2476130" cy="2476130"/>
      </dsp:txXfrm>
    </dsp:sp>
    <dsp:sp modelId="{CBD7FB42-2457-F145-91C1-3B826A757268}">
      <dsp:nvSpPr>
        <dsp:cNvPr id="0" name=""/>
        <dsp:cNvSpPr/>
      </dsp:nvSpPr>
      <dsp:spPr>
        <a:xfrm>
          <a:off x="7008688" y="760662"/>
          <a:ext cx="3501776" cy="350177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smtClean="0">
              <a:solidFill>
                <a:srgbClr val="000000"/>
              </a:solidFill>
            </a:rPr>
            <a:t>A los estudiantes de tutorado a egresar</a:t>
          </a:r>
          <a:endParaRPr lang="es-MX" sz="2800" b="0" kern="1200" dirty="0">
            <a:solidFill>
              <a:srgbClr val="000000"/>
            </a:solidFill>
          </a:endParaRPr>
        </a:p>
      </dsp:txBody>
      <dsp:txXfrm>
        <a:off x="7521511" y="1273485"/>
        <a:ext cx="2476130" cy="247613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ABABC-9CBE-FC40-BD94-9EAAB7DE29A9}">
      <dsp:nvSpPr>
        <dsp:cNvPr id="0" name=""/>
        <dsp:cNvSpPr/>
      </dsp:nvSpPr>
      <dsp:spPr>
        <a:xfrm>
          <a:off x="0" y="2570"/>
          <a:ext cx="10515600" cy="7488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b="1" kern="1200" dirty="0" smtClean="0">
              <a:solidFill>
                <a:srgbClr val="000000"/>
              </a:solidFill>
            </a:rPr>
            <a:t>El Egresado es:</a:t>
          </a:r>
          <a:endParaRPr lang="es-ES" sz="2800" kern="1200" dirty="0">
            <a:solidFill>
              <a:srgbClr val="000000"/>
            </a:solidFill>
          </a:endParaRPr>
        </a:p>
      </dsp:txBody>
      <dsp:txXfrm>
        <a:off x="36553" y="39123"/>
        <a:ext cx="10442494" cy="675694"/>
      </dsp:txXfrm>
    </dsp:sp>
    <dsp:sp modelId="{AA9E1C78-D63B-7641-B8AB-CE937B4EE7FA}">
      <dsp:nvSpPr>
        <dsp:cNvPr id="0" name=""/>
        <dsp:cNvSpPr/>
      </dsp:nvSpPr>
      <dsp:spPr>
        <a:xfrm>
          <a:off x="0" y="751370"/>
          <a:ext cx="10515600" cy="447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5560" rIns="199136" bIns="35560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800" kern="1200" dirty="0" smtClean="0">
              <a:solidFill>
                <a:srgbClr val="000000"/>
              </a:solidFill>
            </a:rPr>
            <a:t>Autoconsciente y determinado;</a:t>
          </a:r>
          <a:endParaRPr lang="es-ES" sz="2800" kern="1200" dirty="0">
            <a:solidFill>
              <a:srgbClr val="000000"/>
            </a:solidFill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800" kern="1200" dirty="0" smtClean="0">
              <a:solidFill>
                <a:srgbClr val="000000"/>
              </a:solidFill>
            </a:rPr>
            <a:t>Cultiva relaciones interpersonales sanas; </a:t>
          </a:r>
          <a:endParaRPr lang="es-ES" sz="2800" kern="1200" dirty="0">
            <a:solidFill>
              <a:srgbClr val="000000"/>
            </a:solidFill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800" kern="1200" dirty="0" smtClean="0">
              <a:solidFill>
                <a:srgbClr val="000000"/>
              </a:solidFill>
            </a:rPr>
            <a:t>Se autorregula; </a:t>
          </a:r>
          <a:endParaRPr lang="es-ES" sz="2800" kern="1200" dirty="0">
            <a:solidFill>
              <a:srgbClr val="000000"/>
            </a:solidFill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800" kern="1200" dirty="0" smtClean="0">
              <a:solidFill>
                <a:srgbClr val="000000"/>
              </a:solidFill>
            </a:rPr>
            <a:t>Tiene capacidad de afrontar la adversidad, actuar con efectividad y reconocer la necesidad de solicitar apoyo; </a:t>
          </a:r>
          <a:endParaRPr lang="es-ES" sz="2800" kern="1200" dirty="0">
            <a:solidFill>
              <a:srgbClr val="000000"/>
            </a:solidFill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800" kern="1200" dirty="0" smtClean="0">
              <a:solidFill>
                <a:srgbClr val="000000"/>
              </a:solidFill>
            </a:rPr>
            <a:t>Tiene la capacidad de construir un proyecto de vida con objetivos personales; </a:t>
          </a:r>
          <a:endParaRPr lang="es-ES" sz="2800" kern="1200" dirty="0">
            <a:solidFill>
              <a:srgbClr val="000000"/>
            </a:solidFill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800" kern="1200" dirty="0" smtClean="0">
              <a:solidFill>
                <a:srgbClr val="000000"/>
              </a:solidFill>
            </a:rPr>
            <a:t>Fija metas y busca aprovechar al máximo sus opciones y recursos; </a:t>
          </a:r>
          <a:endParaRPr lang="es-ES" sz="2800" kern="1200" dirty="0">
            <a:solidFill>
              <a:srgbClr val="000000"/>
            </a:solidFill>
          </a:endParaRPr>
        </a:p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2800" kern="1200" dirty="0" smtClean="0">
              <a:solidFill>
                <a:srgbClr val="000000"/>
              </a:solidFill>
            </a:rPr>
            <a:t>Toma decisiones que le generan bienestar presente, oportunidades y posibilidades de lidiar con riesgos futuros. </a:t>
          </a:r>
          <a:endParaRPr lang="es-ES" sz="2800" kern="1200" dirty="0">
            <a:solidFill>
              <a:srgbClr val="000000"/>
            </a:solidFill>
          </a:endParaRPr>
        </a:p>
      </dsp:txBody>
      <dsp:txXfrm>
        <a:off x="0" y="751370"/>
        <a:ext cx="10515600" cy="44712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A1A0FD-D835-AF40-A460-96164E508C6B}">
      <dsp:nvSpPr>
        <dsp:cNvPr id="0" name=""/>
        <dsp:cNvSpPr/>
      </dsp:nvSpPr>
      <dsp:spPr>
        <a:xfrm>
          <a:off x="411040" y="2319148"/>
          <a:ext cx="2825541" cy="9666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Informe de resultados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(semestral)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439351" y="2347459"/>
        <a:ext cx="2768919" cy="909988"/>
      </dsp:txXfrm>
    </dsp:sp>
    <dsp:sp modelId="{0044F700-D6AE-B243-B3B4-16F915815719}">
      <dsp:nvSpPr>
        <dsp:cNvPr id="0" name=""/>
        <dsp:cNvSpPr/>
      </dsp:nvSpPr>
      <dsp:spPr>
        <a:xfrm rot="17502902">
          <a:off x="2795660" y="2140860"/>
          <a:ext cx="1399731" cy="22785"/>
        </a:xfrm>
        <a:custGeom>
          <a:avLst/>
          <a:gdLst/>
          <a:ahLst/>
          <a:cxnLst/>
          <a:rect l="0" t="0" r="0" b="0"/>
          <a:pathLst>
            <a:path>
              <a:moveTo>
                <a:pt x="0" y="11392"/>
              </a:moveTo>
              <a:lnTo>
                <a:pt x="1399731" y="11392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0" kern="1200" dirty="0">
            <a:solidFill>
              <a:srgbClr val="000000"/>
            </a:solidFill>
          </a:endParaRPr>
        </a:p>
      </dsp:txBody>
      <dsp:txXfrm>
        <a:off x="3460533" y="2117260"/>
        <a:ext cx="69986" cy="69986"/>
      </dsp:txXfrm>
    </dsp:sp>
    <dsp:sp modelId="{B724DE00-4BE4-DC4A-8FB4-D685487A85CE}">
      <dsp:nvSpPr>
        <dsp:cNvPr id="0" name=""/>
        <dsp:cNvSpPr/>
      </dsp:nvSpPr>
      <dsp:spPr>
        <a:xfrm>
          <a:off x="3754470" y="953215"/>
          <a:ext cx="2968478" cy="10976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Informe trimestral 1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Planes de acción tutorial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3786620" y="985365"/>
        <a:ext cx="2904178" cy="1033375"/>
      </dsp:txXfrm>
    </dsp:sp>
    <dsp:sp modelId="{9A1DA739-F299-E44C-996D-44071147BE1D}">
      <dsp:nvSpPr>
        <dsp:cNvPr id="0" name=""/>
        <dsp:cNvSpPr/>
      </dsp:nvSpPr>
      <dsp:spPr>
        <a:xfrm rot="17644692">
          <a:off x="6347200" y="911192"/>
          <a:ext cx="1269384" cy="22785"/>
        </a:xfrm>
        <a:custGeom>
          <a:avLst/>
          <a:gdLst/>
          <a:ahLst/>
          <a:cxnLst/>
          <a:rect l="0" t="0" r="0" b="0"/>
          <a:pathLst>
            <a:path>
              <a:moveTo>
                <a:pt x="0" y="11392"/>
              </a:moveTo>
              <a:lnTo>
                <a:pt x="1269384" y="11392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0" kern="1200" dirty="0">
            <a:solidFill>
              <a:srgbClr val="000000"/>
            </a:solidFill>
          </a:endParaRPr>
        </a:p>
      </dsp:txBody>
      <dsp:txXfrm>
        <a:off x="6950157" y="890850"/>
        <a:ext cx="63469" cy="63469"/>
      </dsp:txXfrm>
    </dsp:sp>
    <dsp:sp modelId="{CDDE7A41-F87B-FD4A-8F06-EE22CF5DDDCE}">
      <dsp:nvSpPr>
        <dsp:cNvPr id="0" name=""/>
        <dsp:cNvSpPr/>
      </dsp:nvSpPr>
      <dsp:spPr>
        <a:xfrm>
          <a:off x="7240836" y="5358"/>
          <a:ext cx="2825373" cy="675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Diagnóstico inicial</a:t>
          </a:r>
        </a:p>
      </dsp:txBody>
      <dsp:txXfrm>
        <a:off x="7260621" y="25143"/>
        <a:ext cx="2785803" cy="635949"/>
      </dsp:txXfrm>
    </dsp:sp>
    <dsp:sp modelId="{70489EF9-B642-634B-9F72-F0C182F4AD60}">
      <dsp:nvSpPr>
        <dsp:cNvPr id="0" name=""/>
        <dsp:cNvSpPr/>
      </dsp:nvSpPr>
      <dsp:spPr>
        <a:xfrm rot="19396762">
          <a:off x="6658842" y="1297504"/>
          <a:ext cx="646099" cy="22785"/>
        </a:xfrm>
        <a:custGeom>
          <a:avLst/>
          <a:gdLst/>
          <a:ahLst/>
          <a:cxnLst/>
          <a:rect l="0" t="0" r="0" b="0"/>
          <a:pathLst>
            <a:path>
              <a:moveTo>
                <a:pt x="0" y="11392"/>
              </a:moveTo>
              <a:lnTo>
                <a:pt x="646099" y="11392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0" kern="1200" dirty="0">
            <a:solidFill>
              <a:srgbClr val="000000"/>
            </a:solidFill>
          </a:endParaRPr>
        </a:p>
      </dsp:txBody>
      <dsp:txXfrm>
        <a:off x="6965739" y="1292744"/>
        <a:ext cx="32304" cy="32304"/>
      </dsp:txXfrm>
    </dsp:sp>
    <dsp:sp modelId="{EF61E280-BC2F-8848-A1CF-BCC17F4FA513}">
      <dsp:nvSpPr>
        <dsp:cNvPr id="0" name=""/>
        <dsp:cNvSpPr/>
      </dsp:nvSpPr>
      <dsp:spPr>
        <a:xfrm>
          <a:off x="7240836" y="777981"/>
          <a:ext cx="2863722" cy="675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Entrevistas a estudiantes en tutoría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7260621" y="797766"/>
        <a:ext cx="2824152" cy="635949"/>
      </dsp:txXfrm>
    </dsp:sp>
    <dsp:sp modelId="{0900B00B-D5CB-2F49-A031-A19E2AF7DF7D}">
      <dsp:nvSpPr>
        <dsp:cNvPr id="0" name=""/>
        <dsp:cNvSpPr/>
      </dsp:nvSpPr>
      <dsp:spPr>
        <a:xfrm rot="2203238">
          <a:off x="6658842" y="1683816"/>
          <a:ext cx="646099" cy="22785"/>
        </a:xfrm>
        <a:custGeom>
          <a:avLst/>
          <a:gdLst/>
          <a:ahLst/>
          <a:cxnLst/>
          <a:rect l="0" t="0" r="0" b="0"/>
          <a:pathLst>
            <a:path>
              <a:moveTo>
                <a:pt x="0" y="11392"/>
              </a:moveTo>
              <a:lnTo>
                <a:pt x="646099" y="11392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0" kern="1200" dirty="0">
            <a:solidFill>
              <a:srgbClr val="000000"/>
            </a:solidFill>
          </a:endParaRPr>
        </a:p>
      </dsp:txBody>
      <dsp:txXfrm>
        <a:off x="6965739" y="1679056"/>
        <a:ext cx="32304" cy="32304"/>
      </dsp:txXfrm>
    </dsp:sp>
    <dsp:sp modelId="{0A9F4D3C-DB35-9D43-8517-96BA652D76BD}">
      <dsp:nvSpPr>
        <dsp:cNvPr id="0" name=""/>
        <dsp:cNvSpPr/>
      </dsp:nvSpPr>
      <dsp:spPr>
        <a:xfrm>
          <a:off x="7240836" y="1550604"/>
          <a:ext cx="2840741" cy="675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Tutoría grupal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7260621" y="1570389"/>
        <a:ext cx="2801171" cy="635949"/>
      </dsp:txXfrm>
    </dsp:sp>
    <dsp:sp modelId="{A8DED30F-6D30-AD47-AC48-6C80BBFE72E8}">
      <dsp:nvSpPr>
        <dsp:cNvPr id="0" name=""/>
        <dsp:cNvSpPr/>
      </dsp:nvSpPr>
      <dsp:spPr>
        <a:xfrm rot="3955308">
          <a:off x="6347200" y="2070127"/>
          <a:ext cx="1269384" cy="22785"/>
        </a:xfrm>
        <a:custGeom>
          <a:avLst/>
          <a:gdLst/>
          <a:ahLst/>
          <a:cxnLst/>
          <a:rect l="0" t="0" r="0" b="0"/>
          <a:pathLst>
            <a:path>
              <a:moveTo>
                <a:pt x="0" y="11392"/>
              </a:moveTo>
              <a:lnTo>
                <a:pt x="1269384" y="11392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0" kern="1200" dirty="0">
            <a:solidFill>
              <a:srgbClr val="000000"/>
            </a:solidFill>
          </a:endParaRPr>
        </a:p>
      </dsp:txBody>
      <dsp:txXfrm>
        <a:off x="6950157" y="2049785"/>
        <a:ext cx="63469" cy="63469"/>
      </dsp:txXfrm>
    </dsp:sp>
    <dsp:sp modelId="{FC168CFD-7E8E-374B-A303-5B512B21426A}">
      <dsp:nvSpPr>
        <dsp:cNvPr id="0" name=""/>
        <dsp:cNvSpPr/>
      </dsp:nvSpPr>
      <dsp:spPr>
        <a:xfrm>
          <a:off x="7240836" y="2323228"/>
          <a:ext cx="2844522" cy="6755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Tutoría individual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7260621" y="2343013"/>
        <a:ext cx="2804952" cy="635949"/>
      </dsp:txXfrm>
    </dsp:sp>
    <dsp:sp modelId="{C4FDF9E8-91BB-1440-911D-48D9382EDEAB}">
      <dsp:nvSpPr>
        <dsp:cNvPr id="0" name=""/>
        <dsp:cNvSpPr/>
      </dsp:nvSpPr>
      <dsp:spPr>
        <a:xfrm rot="4096554">
          <a:off x="2795938" y="3440961"/>
          <a:ext cx="1399175" cy="22785"/>
        </a:xfrm>
        <a:custGeom>
          <a:avLst/>
          <a:gdLst/>
          <a:ahLst/>
          <a:cxnLst/>
          <a:rect l="0" t="0" r="0" b="0"/>
          <a:pathLst>
            <a:path>
              <a:moveTo>
                <a:pt x="0" y="11392"/>
              </a:moveTo>
              <a:lnTo>
                <a:pt x="1399175" y="11392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0" kern="1200" dirty="0">
            <a:solidFill>
              <a:srgbClr val="000000"/>
            </a:solidFill>
          </a:endParaRPr>
        </a:p>
      </dsp:txBody>
      <dsp:txXfrm>
        <a:off x="3460546" y="3417375"/>
        <a:ext cx="69958" cy="69958"/>
      </dsp:txXfrm>
    </dsp:sp>
    <dsp:sp modelId="{4D86F00A-56FB-4645-B503-4A7D6CE6AB99}">
      <dsp:nvSpPr>
        <dsp:cNvPr id="0" name=""/>
        <dsp:cNvSpPr/>
      </dsp:nvSpPr>
      <dsp:spPr>
        <a:xfrm>
          <a:off x="3754470" y="3552819"/>
          <a:ext cx="2799867" cy="1098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Informe trimestral 2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Planes de acción tutorial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3786655" y="3585004"/>
        <a:ext cx="2735497" cy="1034502"/>
      </dsp:txXfrm>
    </dsp:sp>
    <dsp:sp modelId="{FF9A13D8-4F38-8646-B533-194ED229DFD2}">
      <dsp:nvSpPr>
        <dsp:cNvPr id="0" name=""/>
        <dsp:cNvSpPr/>
      </dsp:nvSpPr>
      <dsp:spPr>
        <a:xfrm rot="18782755">
          <a:off x="6406956" y="3751538"/>
          <a:ext cx="928630" cy="22785"/>
        </a:xfrm>
        <a:custGeom>
          <a:avLst/>
          <a:gdLst/>
          <a:ahLst/>
          <a:cxnLst/>
          <a:rect l="0" t="0" r="0" b="0"/>
          <a:pathLst>
            <a:path>
              <a:moveTo>
                <a:pt x="0" y="11392"/>
              </a:moveTo>
              <a:lnTo>
                <a:pt x="928630" y="11392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0" kern="1200" dirty="0">
            <a:solidFill>
              <a:srgbClr val="000000"/>
            </a:solidFill>
          </a:endParaRPr>
        </a:p>
      </dsp:txBody>
      <dsp:txXfrm>
        <a:off x="6848055" y="3739715"/>
        <a:ext cx="46431" cy="46431"/>
      </dsp:txXfrm>
    </dsp:sp>
    <dsp:sp modelId="{DB12C048-1378-0F4F-96A0-2331210337DA}">
      <dsp:nvSpPr>
        <dsp:cNvPr id="0" name=""/>
        <dsp:cNvSpPr/>
      </dsp:nvSpPr>
      <dsp:spPr>
        <a:xfrm>
          <a:off x="7188205" y="3112423"/>
          <a:ext cx="2863722" cy="6223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Asesoría académica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7206433" y="3130651"/>
        <a:ext cx="2827266" cy="585908"/>
      </dsp:txXfrm>
    </dsp:sp>
    <dsp:sp modelId="{EF49F395-1DC6-6343-9CB0-FBEB3969C9FF}">
      <dsp:nvSpPr>
        <dsp:cNvPr id="0" name=""/>
        <dsp:cNvSpPr/>
      </dsp:nvSpPr>
      <dsp:spPr>
        <a:xfrm rot="1876145">
          <a:off x="6503290" y="4273267"/>
          <a:ext cx="702830" cy="22785"/>
        </a:xfrm>
        <a:custGeom>
          <a:avLst/>
          <a:gdLst/>
          <a:ahLst/>
          <a:cxnLst/>
          <a:rect l="0" t="0" r="0" b="0"/>
          <a:pathLst>
            <a:path>
              <a:moveTo>
                <a:pt x="0" y="11392"/>
              </a:moveTo>
              <a:lnTo>
                <a:pt x="702830" y="11392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0" kern="1200" dirty="0">
            <a:solidFill>
              <a:srgbClr val="000000"/>
            </a:solidFill>
          </a:endParaRPr>
        </a:p>
      </dsp:txBody>
      <dsp:txXfrm>
        <a:off x="6837134" y="4267089"/>
        <a:ext cx="35141" cy="35141"/>
      </dsp:txXfrm>
    </dsp:sp>
    <dsp:sp modelId="{F9F282AB-A6BF-AE4B-BE67-6B9F216EFAD4}">
      <dsp:nvSpPr>
        <dsp:cNvPr id="0" name=""/>
        <dsp:cNvSpPr/>
      </dsp:nvSpPr>
      <dsp:spPr>
        <a:xfrm>
          <a:off x="7155073" y="3820395"/>
          <a:ext cx="2902072" cy="1293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Acreditación de asignaturas por estudiantes tutorados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7192954" y="3858276"/>
        <a:ext cx="2826310" cy="12175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A1A0FD-D835-AF40-A460-96164E508C6B}">
      <dsp:nvSpPr>
        <dsp:cNvPr id="0" name=""/>
        <dsp:cNvSpPr/>
      </dsp:nvSpPr>
      <dsp:spPr>
        <a:xfrm>
          <a:off x="1643" y="523875"/>
          <a:ext cx="2312049" cy="19359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000000"/>
              </a:solidFill>
            </a:rPr>
            <a:t>PLAN DE ACCIÓN TUTORIAL (PAT</a:t>
          </a:r>
          <a:r>
            <a:rPr lang="es-ES" sz="2400" b="1" kern="1200" dirty="0" smtClean="0">
              <a:solidFill>
                <a:srgbClr val="000000"/>
              </a:solidFill>
            </a:rPr>
            <a:t>)</a:t>
          </a:r>
        </a:p>
        <a:p>
          <a:pPr lvl="0" algn="l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 dirty="0" smtClean="0">
            <a:solidFill>
              <a:srgbClr val="000000"/>
            </a:solidFill>
          </a:endParaRPr>
        </a:p>
        <a:p>
          <a:pPr lvl="0" algn="l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000000"/>
              </a:solidFill>
            </a:rPr>
            <a:t>PLAN DE ACCI</a:t>
          </a:r>
          <a:r>
            <a:rPr lang="es-ES" sz="2400" b="1" kern="1200" dirty="0" smtClean="0">
              <a:solidFill>
                <a:srgbClr val="000000"/>
              </a:solidFill>
            </a:rPr>
            <a:t>ÓN INTEGRAL</a:t>
          </a:r>
          <a:endParaRPr lang="es-ES" sz="2400" b="1" kern="1200" dirty="0">
            <a:solidFill>
              <a:srgbClr val="000000"/>
            </a:solidFill>
          </a:endParaRPr>
        </a:p>
      </dsp:txBody>
      <dsp:txXfrm>
        <a:off x="58345" y="580577"/>
        <a:ext cx="2198645" cy="1822559"/>
      </dsp:txXfrm>
    </dsp:sp>
    <dsp:sp modelId="{0044F700-D6AE-B243-B3B4-16F915815719}">
      <dsp:nvSpPr>
        <dsp:cNvPr id="0" name=""/>
        <dsp:cNvSpPr/>
      </dsp:nvSpPr>
      <dsp:spPr>
        <a:xfrm rot="19380814">
          <a:off x="2238990" y="1257717"/>
          <a:ext cx="742490" cy="21578"/>
        </a:xfrm>
        <a:custGeom>
          <a:avLst/>
          <a:gdLst/>
          <a:ahLst/>
          <a:cxnLst/>
          <a:rect l="0" t="0" r="0" b="0"/>
          <a:pathLst>
            <a:path>
              <a:moveTo>
                <a:pt x="0" y="10789"/>
              </a:moveTo>
              <a:lnTo>
                <a:pt x="742490" y="10789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>
            <a:solidFill>
              <a:srgbClr val="000000"/>
            </a:solidFill>
          </a:endParaRPr>
        </a:p>
      </dsp:txBody>
      <dsp:txXfrm>
        <a:off x="2591673" y="1249944"/>
        <a:ext cx="37124" cy="37124"/>
      </dsp:txXfrm>
    </dsp:sp>
    <dsp:sp modelId="{B724DE00-4BE4-DC4A-8FB4-D685487A85CE}">
      <dsp:nvSpPr>
        <dsp:cNvPr id="0" name=""/>
        <dsp:cNvSpPr/>
      </dsp:nvSpPr>
      <dsp:spPr>
        <a:xfrm>
          <a:off x="2906778" y="203403"/>
          <a:ext cx="7608821" cy="16835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u="sng" kern="1200" dirty="0" smtClean="0">
              <a:solidFill>
                <a:srgbClr val="000000"/>
              </a:solidFill>
            </a:rPr>
            <a:t>Identificación de las condiciones de operación:</a:t>
          </a: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Formación del docente. </a:t>
          </a: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Estudiantes que requieren atención.</a:t>
          </a: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Recursos materiales disponibles.</a:t>
          </a: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Estrategias que se utilizarán.</a:t>
          </a:r>
          <a:endParaRPr lang="es-ES" sz="2200" kern="1200" dirty="0">
            <a:solidFill>
              <a:srgbClr val="000000"/>
            </a:solidFill>
          </a:endParaRPr>
        </a:p>
      </dsp:txBody>
      <dsp:txXfrm>
        <a:off x="2956086" y="252711"/>
        <a:ext cx="7510205" cy="1584890"/>
      </dsp:txXfrm>
    </dsp:sp>
    <dsp:sp modelId="{A95D2EB9-7DB7-7C45-AA88-96527532B0B6}">
      <dsp:nvSpPr>
        <dsp:cNvPr id="0" name=""/>
        <dsp:cNvSpPr/>
      </dsp:nvSpPr>
      <dsp:spPr>
        <a:xfrm rot="4111163">
          <a:off x="1876854" y="2122419"/>
          <a:ext cx="1378445" cy="21578"/>
        </a:xfrm>
        <a:custGeom>
          <a:avLst/>
          <a:gdLst/>
          <a:ahLst/>
          <a:cxnLst/>
          <a:rect l="0" t="0" r="0" b="0"/>
          <a:pathLst>
            <a:path>
              <a:moveTo>
                <a:pt x="0" y="10789"/>
              </a:moveTo>
              <a:lnTo>
                <a:pt x="1378445" y="10789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>
            <a:solidFill>
              <a:srgbClr val="000000"/>
            </a:solidFill>
          </a:endParaRPr>
        </a:p>
      </dsp:txBody>
      <dsp:txXfrm>
        <a:off x="2531616" y="2098747"/>
        <a:ext cx="68922" cy="68922"/>
      </dsp:txXfrm>
    </dsp:sp>
    <dsp:sp modelId="{C4B9BC91-8332-6A4C-A75F-CAB7C7E058D4}">
      <dsp:nvSpPr>
        <dsp:cNvPr id="0" name=""/>
        <dsp:cNvSpPr/>
      </dsp:nvSpPr>
      <dsp:spPr>
        <a:xfrm>
          <a:off x="2818461" y="1970560"/>
          <a:ext cx="7697138" cy="16079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u="sng" kern="1200" dirty="0" smtClean="0">
              <a:solidFill>
                <a:srgbClr val="000000"/>
              </a:solidFill>
            </a:rPr>
            <a:t>Definición de acciones en la atención tutorial:</a:t>
          </a:r>
          <a:endParaRPr lang="es-MX" sz="2400" u="sng" kern="1200" dirty="0" smtClean="0">
            <a:solidFill>
              <a:srgbClr val="000000"/>
            </a:solidFill>
          </a:endParaRP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De atención preventiva, de desarrollo y remedial.</a:t>
          </a: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Revisión y aplicación de estrategias. </a:t>
          </a: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Revisión cuantitativa y cualitativa de la vida académica del plantel.</a:t>
          </a:r>
          <a:endParaRPr lang="es-ES" sz="2200" kern="1200" dirty="0">
            <a:solidFill>
              <a:srgbClr val="000000"/>
            </a:solidFill>
          </a:endParaRPr>
        </a:p>
      </dsp:txBody>
      <dsp:txXfrm>
        <a:off x="2865558" y="2017657"/>
        <a:ext cx="7602944" cy="1513801"/>
      </dsp:txXfrm>
    </dsp:sp>
    <dsp:sp modelId="{6042889F-6F53-424A-98DC-96AD5D52F02C}">
      <dsp:nvSpPr>
        <dsp:cNvPr id="0" name=""/>
        <dsp:cNvSpPr/>
      </dsp:nvSpPr>
      <dsp:spPr>
        <a:xfrm rot="7794515">
          <a:off x="-646318" y="2864220"/>
          <a:ext cx="3606330" cy="21578"/>
        </a:xfrm>
        <a:custGeom>
          <a:avLst/>
          <a:gdLst/>
          <a:ahLst/>
          <a:cxnLst/>
          <a:rect l="0" t="0" r="0" b="0"/>
          <a:pathLst>
            <a:path>
              <a:moveTo>
                <a:pt x="0" y="10789"/>
              </a:moveTo>
              <a:lnTo>
                <a:pt x="3606330" y="10789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>
            <a:solidFill>
              <a:srgbClr val="000000"/>
            </a:solidFill>
          </a:endParaRPr>
        </a:p>
      </dsp:txBody>
      <dsp:txXfrm rot="10800000">
        <a:off x="1066688" y="2784851"/>
        <a:ext cx="180316" cy="180316"/>
      </dsp:txXfrm>
    </dsp:sp>
    <dsp:sp modelId="{C96A60A4-9002-B946-9FF8-C904FF11738E}">
      <dsp:nvSpPr>
        <dsp:cNvPr id="0" name=""/>
        <dsp:cNvSpPr/>
      </dsp:nvSpPr>
      <dsp:spPr>
        <a:xfrm>
          <a:off x="0" y="3646471"/>
          <a:ext cx="6453329" cy="1223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u="sng" kern="1200" dirty="0" smtClean="0">
              <a:solidFill>
                <a:srgbClr val="000000"/>
              </a:solidFill>
            </a:rPr>
            <a:t>Elementos de las estrategias que se apliquen:</a:t>
          </a:r>
          <a:endParaRPr lang="es-MX" sz="2400" u="sng" kern="1200" dirty="0" smtClean="0">
            <a:solidFill>
              <a:srgbClr val="000000"/>
            </a:solidFill>
          </a:endParaRP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Objetivo.</a:t>
          </a: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Acciones.</a:t>
          </a:r>
        </a:p>
        <a:p>
          <a:pPr lvl="0" algn="l" defTabSz="106680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solidFill>
                <a:srgbClr val="000000"/>
              </a:solidFill>
            </a:rPr>
            <a:t>Herramientas de apoyo.</a:t>
          </a:r>
        </a:p>
      </dsp:txBody>
      <dsp:txXfrm>
        <a:off x="35832" y="3682303"/>
        <a:ext cx="6381665" cy="11517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16BC4E-E168-2348-B0CF-14FEABEA9DD1}">
      <dsp:nvSpPr>
        <dsp:cNvPr id="0" name=""/>
        <dsp:cNvSpPr/>
      </dsp:nvSpPr>
      <dsp:spPr>
        <a:xfrm>
          <a:off x="4900" y="2283"/>
          <a:ext cx="2446622" cy="29876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Coordinaci</a:t>
          </a:r>
          <a:r>
            <a:rPr lang="es-ES" sz="2400" kern="1200" dirty="0" smtClean="0">
              <a:solidFill>
                <a:schemeClr val="tx1"/>
              </a:solidFill>
            </a:rPr>
            <a:t>ón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 </a:t>
          </a:r>
          <a:r>
            <a:rPr lang="es-ES" sz="2400" kern="1200" dirty="0" smtClean="0">
              <a:solidFill>
                <a:schemeClr val="tx1"/>
              </a:solidFill>
            </a:rPr>
            <a:t>oficinas centrales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76559" y="73942"/>
        <a:ext cx="2303304" cy="2844338"/>
      </dsp:txXfrm>
    </dsp:sp>
    <dsp:sp modelId="{BBBB30C3-F83F-1842-BF88-9EC4F5BF8786}">
      <dsp:nvSpPr>
        <dsp:cNvPr id="0" name=""/>
        <dsp:cNvSpPr/>
      </dsp:nvSpPr>
      <dsp:spPr>
        <a:xfrm>
          <a:off x="2867457" y="1"/>
          <a:ext cx="7648142" cy="1352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COMIT</a:t>
          </a:r>
          <a:r>
            <a:rPr lang="es-ES" sz="2400" kern="1200" dirty="0" smtClean="0">
              <a:solidFill>
                <a:schemeClr val="tx1"/>
              </a:solidFill>
            </a:rPr>
            <a:t>É</a:t>
          </a:r>
          <a:r>
            <a:rPr lang="es-ES" sz="2400" kern="1200" dirty="0" smtClean="0">
              <a:solidFill>
                <a:schemeClr val="tx1"/>
              </a:solidFill>
            </a:rPr>
            <a:t> (PLANEA, DA SEGUIMIENTO Y EVAL</a:t>
          </a:r>
          <a:r>
            <a:rPr lang="es-ES" sz="2400" kern="1200" dirty="0" smtClean="0">
              <a:solidFill>
                <a:schemeClr val="tx1"/>
              </a:solidFill>
            </a:rPr>
            <a:t>ÚA)</a:t>
          </a:r>
          <a:endParaRPr lang="es-ES" sz="2400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tx1"/>
              </a:solidFill>
            </a:rPr>
            <a:t>Acción Tutorial</a:t>
          </a:r>
          <a:r>
            <a:rPr lang="es-ES" sz="2400" kern="1200" dirty="0" smtClean="0">
              <a:solidFill>
                <a:schemeClr val="tx1"/>
              </a:solidFill>
            </a:rPr>
            <a:t>, Servicio DIES, Orientación educativa,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Construye T y Yo no abandono</a:t>
          </a:r>
        </a:p>
      </dsp:txBody>
      <dsp:txXfrm>
        <a:off x="2907070" y="39614"/>
        <a:ext cx="7568916" cy="1273266"/>
      </dsp:txXfrm>
    </dsp:sp>
    <dsp:sp modelId="{E4735611-B3F9-F94F-B89E-0291912CF4CA}">
      <dsp:nvSpPr>
        <dsp:cNvPr id="0" name=""/>
        <dsp:cNvSpPr/>
      </dsp:nvSpPr>
      <dsp:spPr>
        <a:xfrm>
          <a:off x="2862556" y="1721672"/>
          <a:ext cx="4996003" cy="1352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Responsables en p</a:t>
          </a:r>
          <a:r>
            <a:rPr lang="es-ES" sz="2400" kern="1200" dirty="0" smtClean="0">
              <a:solidFill>
                <a:schemeClr val="tx1"/>
              </a:solidFill>
            </a:rPr>
            <a:t>lantel </a:t>
          </a:r>
          <a:r>
            <a:rPr lang="es-ES" sz="2400" kern="1200" dirty="0" smtClean="0">
              <a:solidFill>
                <a:schemeClr val="tx1"/>
              </a:solidFill>
            </a:rPr>
            <a:t>de: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Acción Tutorial, Servicio DIES, Orientaci</a:t>
          </a:r>
          <a:r>
            <a:rPr lang="es-ES" sz="2400" kern="1200" dirty="0" smtClean="0">
              <a:solidFill>
                <a:schemeClr val="tx1"/>
              </a:solidFill>
            </a:rPr>
            <a:t>ón educativa, Construye T y Yo no abandono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2902169" y="1761285"/>
        <a:ext cx="4916777" cy="1273266"/>
      </dsp:txXfrm>
    </dsp:sp>
    <dsp:sp modelId="{A2A12F5F-F05B-4A43-B458-B148ACC0358A}">
      <dsp:nvSpPr>
        <dsp:cNvPr id="0" name=""/>
        <dsp:cNvSpPr/>
      </dsp:nvSpPr>
      <dsp:spPr>
        <a:xfrm>
          <a:off x="2862556" y="3441061"/>
          <a:ext cx="2446622" cy="1352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Tutor(a) docente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2902169" y="3480674"/>
        <a:ext cx="2367396" cy="1273266"/>
      </dsp:txXfrm>
    </dsp:sp>
    <dsp:sp modelId="{B7525D10-9018-764C-9CF1-2C6F4130C453}">
      <dsp:nvSpPr>
        <dsp:cNvPr id="0" name=""/>
        <dsp:cNvSpPr/>
      </dsp:nvSpPr>
      <dsp:spPr>
        <a:xfrm>
          <a:off x="5411937" y="3441061"/>
          <a:ext cx="2446622" cy="1352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Tutor(a) docente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5451550" y="3480674"/>
        <a:ext cx="2367396" cy="1273266"/>
      </dsp:txXfrm>
    </dsp:sp>
    <dsp:sp modelId="{24D4FB48-8AE9-1E4F-98BC-887B585C1D6A}">
      <dsp:nvSpPr>
        <dsp:cNvPr id="0" name=""/>
        <dsp:cNvSpPr/>
      </dsp:nvSpPr>
      <dsp:spPr>
        <a:xfrm>
          <a:off x="8064076" y="1721672"/>
          <a:ext cx="2446622" cy="1352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Director de plantel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8103689" y="1761285"/>
        <a:ext cx="2367396" cy="1273266"/>
      </dsp:txXfrm>
    </dsp:sp>
    <dsp:sp modelId="{D007E530-C402-0041-B1F0-5EA48DE4FACB}">
      <dsp:nvSpPr>
        <dsp:cNvPr id="0" name=""/>
        <dsp:cNvSpPr/>
      </dsp:nvSpPr>
      <dsp:spPr>
        <a:xfrm>
          <a:off x="8064076" y="3441061"/>
          <a:ext cx="2446622" cy="1352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Subdirector académico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8103689" y="3480674"/>
        <a:ext cx="2367396" cy="12732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40FE32-8B74-E340-8215-20FA52D8816E}">
      <dsp:nvSpPr>
        <dsp:cNvPr id="0" name=""/>
        <dsp:cNvSpPr/>
      </dsp:nvSpPr>
      <dsp:spPr>
        <a:xfrm>
          <a:off x="0" y="562255"/>
          <a:ext cx="10515600" cy="133087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La experiencia de espacios COLEGIADOS enfocados a la mejora de los ambientes de aprendizaje, son estructuras apropiadas para: </a:t>
          </a:r>
          <a:r>
            <a:rPr lang="es-ES" sz="2400" kern="1200" dirty="0" smtClean="0">
              <a:solidFill>
                <a:schemeClr val="tx1"/>
              </a:solidFill>
            </a:rPr>
            <a:t>este </a:t>
          </a:r>
          <a:r>
            <a:rPr lang="es-ES" sz="2400" kern="1200" dirty="0" smtClean="0">
              <a:solidFill>
                <a:schemeClr val="tx1"/>
              </a:solidFill>
            </a:rPr>
            <a:t>COMITÉ </a:t>
          </a:r>
          <a:r>
            <a:rPr lang="es-ES" sz="2400" kern="1200" dirty="0" smtClean="0">
              <a:solidFill>
                <a:schemeClr val="tx1"/>
              </a:solidFill>
            </a:rPr>
            <a:t>DE TUTOR</a:t>
          </a:r>
          <a:r>
            <a:rPr lang="es-ES" sz="2400" kern="1200" dirty="0" smtClean="0">
              <a:solidFill>
                <a:schemeClr val="tx1"/>
              </a:solidFill>
            </a:rPr>
            <a:t>ÍAS que forma parte de las </a:t>
          </a:r>
          <a:r>
            <a:rPr lang="es-ES" sz="2400" kern="1200" dirty="0" smtClean="0">
              <a:solidFill>
                <a:schemeClr val="tx1"/>
              </a:solidFill>
            </a:rPr>
            <a:t>acciones de desarrollo integral.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64968" y="627223"/>
        <a:ext cx="10385664" cy="1200939"/>
      </dsp:txXfrm>
    </dsp:sp>
    <dsp:sp modelId="{6C18D16E-A4BE-B640-A344-F34A976AD33F}">
      <dsp:nvSpPr>
        <dsp:cNvPr id="0" name=""/>
        <dsp:cNvSpPr/>
      </dsp:nvSpPr>
      <dsp:spPr>
        <a:xfrm>
          <a:off x="0" y="2123211"/>
          <a:ext cx="10515600" cy="179409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Es recomendable que en este tipo de espacios </a:t>
          </a:r>
          <a:r>
            <a:rPr lang="es-ES" sz="2400" kern="1200" dirty="0" smtClean="0">
              <a:solidFill>
                <a:schemeClr val="tx1"/>
              </a:solidFill>
            </a:rPr>
            <a:t>se re</a:t>
          </a:r>
          <a:r>
            <a:rPr lang="es-ES" sz="2400" kern="1200" dirty="0" smtClean="0">
              <a:solidFill>
                <a:schemeClr val="tx1"/>
              </a:solidFill>
            </a:rPr>
            <a:t>únan con </a:t>
          </a:r>
          <a:r>
            <a:rPr lang="es-ES" sz="2400" kern="1200" dirty="0" smtClean="0">
              <a:solidFill>
                <a:schemeClr val="tx1"/>
              </a:solidFill>
            </a:rPr>
            <a:t>los docentes, para el desarrollo de cursos de capacitación y actividades colaborativas, y la resoluci</a:t>
          </a:r>
          <a:r>
            <a:rPr lang="es-ES" sz="2400" kern="1200" dirty="0" smtClean="0">
              <a:solidFill>
                <a:schemeClr val="tx1"/>
              </a:solidFill>
            </a:rPr>
            <a:t>ón de </a:t>
          </a:r>
          <a:r>
            <a:rPr lang="es-ES" sz="2400" kern="1200" dirty="0" smtClean="0">
              <a:solidFill>
                <a:schemeClr val="tx1"/>
              </a:solidFill>
            </a:rPr>
            <a:t>dudas </a:t>
          </a:r>
          <a:r>
            <a:rPr lang="es-ES" sz="2400" kern="1200" dirty="0" smtClean="0">
              <a:solidFill>
                <a:schemeClr val="tx1"/>
              </a:solidFill>
            </a:rPr>
            <a:t>sobre la </a:t>
          </a:r>
          <a:r>
            <a:rPr lang="es-ES" sz="2400" kern="1200" dirty="0" smtClean="0">
              <a:solidFill>
                <a:schemeClr val="tx1"/>
              </a:solidFill>
            </a:rPr>
            <a:t>implementación de las acciones de desarrollo integral.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87581" y="2210792"/>
        <a:ext cx="10340438" cy="1618937"/>
      </dsp:txXfrm>
    </dsp:sp>
    <dsp:sp modelId="{6445114A-F033-F44A-A75C-81ABFA1E4346}">
      <dsp:nvSpPr>
        <dsp:cNvPr id="0" name=""/>
        <dsp:cNvSpPr/>
      </dsp:nvSpPr>
      <dsp:spPr>
        <a:xfrm>
          <a:off x="0" y="4111980"/>
          <a:ext cx="10515600" cy="133087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>
              <a:solidFill>
                <a:schemeClr val="tx1"/>
              </a:solidFill>
            </a:rPr>
            <a:t>Lo anterior se propone ya que Construye </a:t>
          </a:r>
          <a:r>
            <a:rPr lang="es-ES" sz="2400" kern="1200" dirty="0" smtClean="0">
              <a:solidFill>
                <a:schemeClr val="tx1"/>
              </a:solidFill>
            </a:rPr>
            <a:t>T, Academias en plantel y Acción tutorial, son estrategias que con el Nuevo Modelo Educativo será necesario articular.</a:t>
          </a:r>
          <a:endParaRPr lang="es-ES" sz="2400" kern="1200" dirty="0">
            <a:solidFill>
              <a:schemeClr val="tx1"/>
            </a:solidFill>
          </a:endParaRPr>
        </a:p>
      </dsp:txBody>
      <dsp:txXfrm>
        <a:off x="64968" y="4176948"/>
        <a:ext cx="10385664" cy="12009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9F125-EA54-C449-A6BE-69496502F268}">
      <dsp:nvSpPr>
        <dsp:cNvPr id="0" name=""/>
        <dsp:cNvSpPr/>
      </dsp:nvSpPr>
      <dsp:spPr>
        <a:xfrm>
          <a:off x="0" y="489445"/>
          <a:ext cx="7144657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4505" tIns="124968" rIns="554505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>
              <a:solidFill>
                <a:srgbClr val="660066"/>
              </a:solidFill>
            </a:rPr>
            <a:t>Favorecerle la autoestima y ampliarle su interés por aprender, así como fortalecerle su desarrollo de competencias genéricas y socioemocionales.</a:t>
          </a:r>
          <a:endParaRPr lang="es-ES" sz="2200" kern="1200" dirty="0">
            <a:solidFill>
              <a:srgbClr val="660066"/>
            </a:solidFill>
          </a:endParaRPr>
        </a:p>
      </dsp:txBody>
      <dsp:txXfrm>
        <a:off x="0" y="489445"/>
        <a:ext cx="7144657" cy="1209600"/>
      </dsp:txXfrm>
    </dsp:sp>
    <dsp:sp modelId="{FA3E72F1-7621-7F48-BDCE-04E5836B81F1}">
      <dsp:nvSpPr>
        <dsp:cNvPr id="0" name=""/>
        <dsp:cNvSpPr/>
      </dsp:nvSpPr>
      <dsp:spPr>
        <a:xfrm>
          <a:off x="356883" y="27704"/>
          <a:ext cx="5581401" cy="55030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036" tIns="0" rIns="189036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660066"/>
              </a:solidFill>
            </a:rPr>
            <a:t>1. Establecer un contacto positivo con el alumno</a:t>
          </a:r>
          <a:endParaRPr lang="es-MX" sz="2200" kern="1200" dirty="0">
            <a:solidFill>
              <a:srgbClr val="660066"/>
            </a:solidFill>
          </a:endParaRPr>
        </a:p>
      </dsp:txBody>
      <dsp:txXfrm>
        <a:off x="383746" y="54567"/>
        <a:ext cx="5527675" cy="496575"/>
      </dsp:txXfrm>
    </dsp:sp>
    <dsp:sp modelId="{5A3450C8-D0F8-5F41-B6BB-7604A3626890}">
      <dsp:nvSpPr>
        <dsp:cNvPr id="0" name=""/>
        <dsp:cNvSpPr/>
      </dsp:nvSpPr>
      <dsp:spPr>
        <a:xfrm>
          <a:off x="0" y="1993190"/>
          <a:ext cx="7144657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4505" tIns="124968" rIns="554505" bIns="156464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>
              <a:solidFill>
                <a:srgbClr val="660066"/>
              </a:solidFill>
            </a:rPr>
            <a:t>Identificar las condiciones de: salud, socioeconómicas, psicológicas, socio familiares y adaptativas, académicas y de rendimiento escolar.</a:t>
          </a:r>
          <a:endParaRPr lang="es-ES" sz="2200" kern="1200" dirty="0">
            <a:solidFill>
              <a:srgbClr val="660066"/>
            </a:solidFill>
          </a:endParaRPr>
        </a:p>
      </dsp:txBody>
      <dsp:txXfrm>
        <a:off x="0" y="1993190"/>
        <a:ext cx="7144657" cy="1209600"/>
      </dsp:txXfrm>
    </dsp:sp>
    <dsp:sp modelId="{5C6C100A-99B0-5348-8777-FE21BF330B41}">
      <dsp:nvSpPr>
        <dsp:cNvPr id="0" name=""/>
        <dsp:cNvSpPr/>
      </dsp:nvSpPr>
      <dsp:spPr>
        <a:xfrm>
          <a:off x="357232" y="1731445"/>
          <a:ext cx="5598160" cy="35030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036" tIns="0" rIns="189036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smtClean="0">
              <a:solidFill>
                <a:srgbClr val="660066"/>
              </a:solidFill>
            </a:rPr>
            <a:t>2. Identificación de problemas	</a:t>
          </a:r>
          <a:endParaRPr lang="es-MX" sz="2200" kern="1200" dirty="0">
            <a:solidFill>
              <a:srgbClr val="660066"/>
            </a:solidFill>
          </a:endParaRPr>
        </a:p>
      </dsp:txBody>
      <dsp:txXfrm>
        <a:off x="374332" y="1748545"/>
        <a:ext cx="5563960" cy="316104"/>
      </dsp:txXfrm>
    </dsp:sp>
    <dsp:sp modelId="{92B62421-720C-2844-972E-9981912D46FC}">
      <dsp:nvSpPr>
        <dsp:cNvPr id="0" name=""/>
        <dsp:cNvSpPr/>
      </dsp:nvSpPr>
      <dsp:spPr>
        <a:xfrm>
          <a:off x="0" y="3773470"/>
          <a:ext cx="7144657" cy="595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4505" tIns="124968" rIns="554505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>
              <a:solidFill>
                <a:srgbClr val="660066"/>
              </a:solidFill>
            </a:rPr>
            <a:t>En Comité de tutorías y en Academias en plantel.</a:t>
          </a:r>
          <a:endParaRPr lang="es-ES" sz="2200" kern="1200" dirty="0">
            <a:solidFill>
              <a:srgbClr val="660066"/>
            </a:solidFill>
          </a:endParaRPr>
        </a:p>
      </dsp:txBody>
      <dsp:txXfrm>
        <a:off x="0" y="3773470"/>
        <a:ext cx="7144657" cy="595350"/>
      </dsp:txXfrm>
    </dsp:sp>
    <dsp:sp modelId="{FA5ED4A4-313A-B146-BB9C-5781694AB983}">
      <dsp:nvSpPr>
        <dsp:cNvPr id="0" name=""/>
        <dsp:cNvSpPr/>
      </dsp:nvSpPr>
      <dsp:spPr>
        <a:xfrm>
          <a:off x="356883" y="3235190"/>
          <a:ext cx="5531787" cy="6268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036" tIns="0" rIns="189036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rgbClr val="660066"/>
              </a:solidFill>
            </a:rPr>
            <a:t>3. Toma de decisiones, con fundamento en el trabajo colegiado y colaborativo</a:t>
          </a:r>
          <a:r>
            <a:rPr lang="es-MX" sz="2200" kern="1200" dirty="0" smtClean="0">
              <a:solidFill>
                <a:srgbClr val="660066"/>
              </a:solidFill>
            </a:rPr>
            <a:t> </a:t>
          </a:r>
          <a:endParaRPr lang="es-MX" sz="2200" kern="1200" dirty="0">
            <a:solidFill>
              <a:srgbClr val="660066"/>
            </a:solidFill>
          </a:endParaRPr>
        </a:p>
      </dsp:txBody>
      <dsp:txXfrm>
        <a:off x="387483" y="3265790"/>
        <a:ext cx="5470587" cy="565640"/>
      </dsp:txXfrm>
    </dsp:sp>
    <dsp:sp modelId="{733EB5C7-254A-C34D-942A-3CCA14D4C559}">
      <dsp:nvSpPr>
        <dsp:cNvPr id="0" name=""/>
        <dsp:cNvSpPr/>
      </dsp:nvSpPr>
      <dsp:spPr>
        <a:xfrm>
          <a:off x="0" y="4638580"/>
          <a:ext cx="7144657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4505" tIns="124968" rIns="554505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200" kern="1200" dirty="0" smtClean="0">
              <a:solidFill>
                <a:srgbClr val="660066"/>
              </a:solidFill>
            </a:rPr>
            <a:t>Con estudiantes, personal docente, Director de plantel, Subdirector académico, Responsable de la Acción Tutorial DIES, y madres y padres de familia.</a:t>
          </a:r>
          <a:endParaRPr lang="es-ES" sz="2200" kern="1200" dirty="0">
            <a:solidFill>
              <a:srgbClr val="660066"/>
            </a:solidFill>
          </a:endParaRPr>
        </a:p>
      </dsp:txBody>
      <dsp:txXfrm>
        <a:off x="0" y="4638580"/>
        <a:ext cx="7144657" cy="1209600"/>
      </dsp:txXfrm>
    </dsp:sp>
    <dsp:sp modelId="{196AAAC0-91E4-1045-915E-41CB973ECC91}">
      <dsp:nvSpPr>
        <dsp:cNvPr id="0" name=""/>
        <dsp:cNvSpPr/>
      </dsp:nvSpPr>
      <dsp:spPr>
        <a:xfrm>
          <a:off x="357232" y="4401220"/>
          <a:ext cx="5598160" cy="3259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036" tIns="0" rIns="189036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smtClean="0">
              <a:solidFill>
                <a:srgbClr val="660066"/>
              </a:solidFill>
            </a:rPr>
            <a:t>4. Comunicación. </a:t>
          </a:r>
          <a:endParaRPr lang="es-MX" sz="2200" kern="1200" dirty="0">
            <a:solidFill>
              <a:srgbClr val="660066"/>
            </a:solidFill>
          </a:endParaRPr>
        </a:p>
      </dsp:txBody>
      <dsp:txXfrm>
        <a:off x="373142" y="4417130"/>
        <a:ext cx="5566340" cy="2941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0CF39-B6C3-D44D-8077-3873F65AB6A8}">
      <dsp:nvSpPr>
        <dsp:cNvPr id="0" name=""/>
        <dsp:cNvSpPr/>
      </dsp:nvSpPr>
      <dsp:spPr>
        <a:xfrm>
          <a:off x="3283795" y="147541"/>
          <a:ext cx="2725704" cy="2855315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0000"/>
              </a:solidFill>
            </a:rPr>
            <a:t>SNB 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rgbClr val="000000"/>
              </a:solidFill>
            </a:rPr>
            <a:t>Padrón de Buena Calidad SiNEMS</a:t>
          </a:r>
          <a:endParaRPr lang="es-ES" sz="2400" b="1" kern="1200" dirty="0">
            <a:solidFill>
              <a:srgbClr val="000000"/>
            </a:solidFill>
          </a:endParaRPr>
        </a:p>
      </dsp:txBody>
      <dsp:txXfrm>
        <a:off x="4082135" y="983843"/>
        <a:ext cx="1927364" cy="2019013"/>
      </dsp:txXfrm>
    </dsp:sp>
    <dsp:sp modelId="{5735911B-D5E3-E94B-A3B4-D00121CA9D09}">
      <dsp:nvSpPr>
        <dsp:cNvPr id="0" name=""/>
        <dsp:cNvSpPr/>
      </dsp:nvSpPr>
      <dsp:spPr>
        <a:xfrm rot="5400000">
          <a:off x="6031639" y="221331"/>
          <a:ext cx="2855315" cy="2707734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000000"/>
              </a:solidFill>
            </a:rPr>
            <a:t>Servicio DIES</a:t>
          </a:r>
        </a:p>
      </dsp:txBody>
      <dsp:txXfrm rot="-5400000">
        <a:off x="6105430" y="983843"/>
        <a:ext cx="1914657" cy="2019013"/>
      </dsp:txXfrm>
    </dsp:sp>
    <dsp:sp modelId="{3F3F5110-8E4F-4C42-8258-C1C00EC61E25}">
      <dsp:nvSpPr>
        <dsp:cNvPr id="0" name=""/>
        <dsp:cNvSpPr/>
      </dsp:nvSpPr>
      <dsp:spPr>
        <a:xfrm rot="10800000">
          <a:off x="6078295" y="3073217"/>
          <a:ext cx="2725704" cy="2855315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smtClean="0">
              <a:solidFill>
                <a:srgbClr val="000000"/>
              </a:solidFill>
            </a:rPr>
            <a:t>Nuevo Modelo Educativo</a:t>
          </a:r>
          <a:endParaRPr lang="es-ES" sz="2400" b="1" kern="1200" dirty="0">
            <a:solidFill>
              <a:srgbClr val="000000"/>
            </a:solidFill>
          </a:endParaRPr>
        </a:p>
      </dsp:txBody>
      <dsp:txXfrm rot="10800000">
        <a:off x="6078295" y="3073217"/>
        <a:ext cx="1927364" cy="2019013"/>
      </dsp:txXfrm>
    </dsp:sp>
    <dsp:sp modelId="{CB2B5241-8668-B24C-8299-FCB6D2C69995}">
      <dsp:nvSpPr>
        <dsp:cNvPr id="0" name=""/>
        <dsp:cNvSpPr/>
      </dsp:nvSpPr>
      <dsp:spPr>
        <a:xfrm rot="16200000">
          <a:off x="3200866" y="3138023"/>
          <a:ext cx="2855315" cy="2725704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rgbClr val="000000"/>
              </a:solidFill>
            </a:rPr>
            <a:t>Acción tutorial SEP </a:t>
          </a:r>
          <a:endParaRPr lang="es-ES" sz="2400" kern="1200" dirty="0">
            <a:solidFill>
              <a:srgbClr val="000000"/>
            </a:solidFill>
          </a:endParaRPr>
        </a:p>
      </dsp:txBody>
      <dsp:txXfrm rot="5400000">
        <a:off x="4064011" y="3073218"/>
        <a:ext cx="1927364" cy="2019013"/>
      </dsp:txXfrm>
    </dsp:sp>
    <dsp:sp modelId="{D1009BD1-C6D0-0F45-9248-B44ECF623A88}">
      <dsp:nvSpPr>
        <dsp:cNvPr id="0" name=""/>
        <dsp:cNvSpPr/>
      </dsp:nvSpPr>
      <dsp:spPr>
        <a:xfrm>
          <a:off x="5564453" y="2430703"/>
          <a:ext cx="886317" cy="770710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75F376-EE7A-564E-B83A-ED4DF166B0FE}">
      <dsp:nvSpPr>
        <dsp:cNvPr id="0" name=""/>
        <dsp:cNvSpPr/>
      </dsp:nvSpPr>
      <dsp:spPr>
        <a:xfrm rot="10800000">
          <a:off x="5564453" y="2727130"/>
          <a:ext cx="886317" cy="770710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948E22-E422-0B41-B8A1-707253696A46}">
      <dsp:nvSpPr>
        <dsp:cNvPr id="0" name=""/>
        <dsp:cNvSpPr/>
      </dsp:nvSpPr>
      <dsp:spPr>
        <a:xfrm>
          <a:off x="0" y="1420082"/>
          <a:ext cx="3443425" cy="1019703"/>
        </a:xfrm>
        <a:prstGeom prst="roundRect">
          <a:avLst>
            <a:gd name="adj" fmla="val 10000"/>
          </a:avLst>
        </a:prstGeom>
        <a:solidFill>
          <a:srgbClr val="FFF2CC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Sugerencias y propuestas:</a:t>
          </a:r>
        </a:p>
      </dsp:txBody>
      <dsp:txXfrm>
        <a:off x="29866" y="1449948"/>
        <a:ext cx="3383693" cy="959971"/>
      </dsp:txXfrm>
    </dsp:sp>
    <dsp:sp modelId="{5A091187-96AD-824E-8759-A6125ACAE1B1}">
      <dsp:nvSpPr>
        <dsp:cNvPr id="0" name=""/>
        <dsp:cNvSpPr/>
      </dsp:nvSpPr>
      <dsp:spPr>
        <a:xfrm rot="17642749">
          <a:off x="2981357" y="1207482"/>
          <a:ext cx="1559636" cy="20612"/>
        </a:xfrm>
        <a:custGeom>
          <a:avLst/>
          <a:gdLst/>
          <a:ahLst/>
          <a:cxnLst/>
          <a:rect l="0" t="0" r="0" b="0"/>
          <a:pathLst>
            <a:path>
              <a:moveTo>
                <a:pt x="0" y="10306"/>
              </a:moveTo>
              <a:lnTo>
                <a:pt x="1559636" y="10306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dirty="0">
            <a:solidFill>
              <a:srgbClr val="000000"/>
            </a:solidFill>
          </a:endParaRPr>
        </a:p>
      </dsp:txBody>
      <dsp:txXfrm>
        <a:off x="3722184" y="1178798"/>
        <a:ext cx="77981" cy="77981"/>
      </dsp:txXfrm>
    </dsp:sp>
    <dsp:sp modelId="{D0075F16-B93D-594E-B71F-302C739247E3}">
      <dsp:nvSpPr>
        <dsp:cNvPr id="0" name=""/>
        <dsp:cNvSpPr/>
      </dsp:nvSpPr>
      <dsp:spPr>
        <a:xfrm>
          <a:off x="4078925" y="255981"/>
          <a:ext cx="7631824" cy="499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Mayor capacitación en HSE.</a:t>
          </a:r>
        </a:p>
      </dsp:txBody>
      <dsp:txXfrm>
        <a:off x="4093550" y="270606"/>
        <a:ext cx="7602574" cy="470074"/>
      </dsp:txXfrm>
    </dsp:sp>
    <dsp:sp modelId="{AD033928-DE7D-4E4E-A6BF-E64B084D6E7D}">
      <dsp:nvSpPr>
        <dsp:cNvPr id="0" name=""/>
        <dsp:cNvSpPr/>
      </dsp:nvSpPr>
      <dsp:spPr>
        <a:xfrm rot="18492847">
          <a:off x="3247517" y="1516044"/>
          <a:ext cx="1027317" cy="20612"/>
        </a:xfrm>
        <a:custGeom>
          <a:avLst/>
          <a:gdLst/>
          <a:ahLst/>
          <a:cxnLst/>
          <a:rect l="0" t="0" r="0" b="0"/>
          <a:pathLst>
            <a:path>
              <a:moveTo>
                <a:pt x="0" y="10306"/>
              </a:moveTo>
              <a:lnTo>
                <a:pt x="1027317" y="10306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dirty="0">
            <a:solidFill>
              <a:srgbClr val="000000"/>
            </a:solidFill>
          </a:endParaRPr>
        </a:p>
      </dsp:txBody>
      <dsp:txXfrm>
        <a:off x="3735492" y="1500667"/>
        <a:ext cx="51365" cy="51365"/>
      </dsp:txXfrm>
    </dsp:sp>
    <dsp:sp modelId="{21D3705A-C953-FF48-BFD7-443B2360A0C0}">
      <dsp:nvSpPr>
        <dsp:cNvPr id="0" name=""/>
        <dsp:cNvSpPr/>
      </dsp:nvSpPr>
      <dsp:spPr>
        <a:xfrm>
          <a:off x="4078925" y="873104"/>
          <a:ext cx="7597568" cy="499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Mayor acompañamiento en uso de materiales.</a:t>
          </a:r>
        </a:p>
      </dsp:txBody>
      <dsp:txXfrm>
        <a:off x="4093550" y="887729"/>
        <a:ext cx="7568318" cy="470074"/>
      </dsp:txXfrm>
    </dsp:sp>
    <dsp:sp modelId="{04B78EAC-67F2-514A-8DF4-8488AE79901B}">
      <dsp:nvSpPr>
        <dsp:cNvPr id="0" name=""/>
        <dsp:cNvSpPr/>
      </dsp:nvSpPr>
      <dsp:spPr>
        <a:xfrm rot="20601052">
          <a:off x="3429521" y="1824606"/>
          <a:ext cx="663308" cy="20612"/>
        </a:xfrm>
        <a:custGeom>
          <a:avLst/>
          <a:gdLst/>
          <a:ahLst/>
          <a:cxnLst/>
          <a:rect l="0" t="0" r="0" b="0"/>
          <a:pathLst>
            <a:path>
              <a:moveTo>
                <a:pt x="0" y="10306"/>
              </a:moveTo>
              <a:lnTo>
                <a:pt x="663308" y="10306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dirty="0">
            <a:solidFill>
              <a:srgbClr val="000000"/>
            </a:solidFill>
          </a:endParaRPr>
        </a:p>
      </dsp:txBody>
      <dsp:txXfrm>
        <a:off x="3744592" y="1818329"/>
        <a:ext cx="33165" cy="33165"/>
      </dsp:txXfrm>
    </dsp:sp>
    <dsp:sp modelId="{3EB0DA6B-DC67-9F47-BB55-201C8E020AD5}">
      <dsp:nvSpPr>
        <dsp:cNvPr id="0" name=""/>
        <dsp:cNvSpPr/>
      </dsp:nvSpPr>
      <dsp:spPr>
        <a:xfrm>
          <a:off x="4078925" y="1490227"/>
          <a:ext cx="7561695" cy="499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Tiempo adecuado para implementarlo en el aula.</a:t>
          </a:r>
        </a:p>
      </dsp:txBody>
      <dsp:txXfrm>
        <a:off x="4093550" y="1504852"/>
        <a:ext cx="7532445" cy="470074"/>
      </dsp:txXfrm>
    </dsp:sp>
    <dsp:sp modelId="{2FCEA65A-EEF2-5A4A-95AA-49CE144B25AD}">
      <dsp:nvSpPr>
        <dsp:cNvPr id="0" name=""/>
        <dsp:cNvSpPr/>
      </dsp:nvSpPr>
      <dsp:spPr>
        <a:xfrm rot="2078548">
          <a:off x="3374954" y="2139177"/>
          <a:ext cx="772442" cy="20612"/>
        </a:xfrm>
        <a:custGeom>
          <a:avLst/>
          <a:gdLst/>
          <a:ahLst/>
          <a:cxnLst/>
          <a:rect l="0" t="0" r="0" b="0"/>
          <a:pathLst>
            <a:path>
              <a:moveTo>
                <a:pt x="0" y="10306"/>
              </a:moveTo>
              <a:lnTo>
                <a:pt x="772442" y="10306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dirty="0">
            <a:solidFill>
              <a:srgbClr val="000000"/>
            </a:solidFill>
          </a:endParaRPr>
        </a:p>
      </dsp:txBody>
      <dsp:txXfrm>
        <a:off x="3741864" y="2130172"/>
        <a:ext cx="38622" cy="38622"/>
      </dsp:txXfrm>
    </dsp:sp>
    <dsp:sp modelId="{E6B931A0-AFF9-654E-9237-6A8B322A75E6}">
      <dsp:nvSpPr>
        <dsp:cNvPr id="0" name=""/>
        <dsp:cNvSpPr/>
      </dsp:nvSpPr>
      <dsp:spPr>
        <a:xfrm>
          <a:off x="4078925" y="2107350"/>
          <a:ext cx="7561695" cy="5233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Contar con herramientas para mejorar el ambiente escolar.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4094254" y="2122679"/>
        <a:ext cx="7531037" cy="492705"/>
      </dsp:txXfrm>
    </dsp:sp>
    <dsp:sp modelId="{5FB2350D-5228-114D-A1EA-5C4EEC9A3381}">
      <dsp:nvSpPr>
        <dsp:cNvPr id="0" name=""/>
        <dsp:cNvSpPr/>
      </dsp:nvSpPr>
      <dsp:spPr>
        <a:xfrm>
          <a:off x="7241" y="3393326"/>
          <a:ext cx="3463419" cy="499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Manuales:</a:t>
          </a:r>
        </a:p>
      </dsp:txBody>
      <dsp:txXfrm>
        <a:off x="21866" y="3407951"/>
        <a:ext cx="3434169" cy="470074"/>
      </dsp:txXfrm>
    </dsp:sp>
    <dsp:sp modelId="{A5D1FE0F-84B7-AE44-BE8C-5D1648876206}">
      <dsp:nvSpPr>
        <dsp:cNvPr id="0" name=""/>
        <dsp:cNvSpPr/>
      </dsp:nvSpPr>
      <dsp:spPr>
        <a:xfrm rot="20304566">
          <a:off x="3446957" y="3508370"/>
          <a:ext cx="675665" cy="20612"/>
        </a:xfrm>
        <a:custGeom>
          <a:avLst/>
          <a:gdLst/>
          <a:ahLst/>
          <a:cxnLst/>
          <a:rect l="0" t="0" r="0" b="0"/>
          <a:pathLst>
            <a:path>
              <a:moveTo>
                <a:pt x="0" y="10306"/>
              </a:moveTo>
              <a:lnTo>
                <a:pt x="675665" y="10306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dirty="0">
            <a:solidFill>
              <a:srgbClr val="000000"/>
            </a:solidFill>
          </a:endParaRPr>
        </a:p>
      </dsp:txBody>
      <dsp:txXfrm>
        <a:off x="3767899" y="3501784"/>
        <a:ext cx="33783" cy="33783"/>
      </dsp:txXfrm>
    </dsp:sp>
    <dsp:sp modelId="{D9EBEE74-4970-9A44-AE76-6EC292B62455}">
      <dsp:nvSpPr>
        <dsp:cNvPr id="0" name=""/>
        <dsp:cNvSpPr/>
      </dsp:nvSpPr>
      <dsp:spPr>
        <a:xfrm>
          <a:off x="4098920" y="3144700"/>
          <a:ext cx="7485424" cy="499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12 lecciones de 20 min para el aprendizaje de las HSE</a:t>
          </a:r>
        </a:p>
      </dsp:txBody>
      <dsp:txXfrm>
        <a:off x="4113545" y="3159325"/>
        <a:ext cx="7456174" cy="470074"/>
      </dsp:txXfrm>
    </dsp:sp>
    <dsp:sp modelId="{9EA144B7-C40F-594B-B98E-2EB20E05902A}">
      <dsp:nvSpPr>
        <dsp:cNvPr id="0" name=""/>
        <dsp:cNvSpPr/>
      </dsp:nvSpPr>
      <dsp:spPr>
        <a:xfrm rot="3019867">
          <a:off x="3292694" y="4011472"/>
          <a:ext cx="984192" cy="20612"/>
        </a:xfrm>
        <a:custGeom>
          <a:avLst/>
          <a:gdLst/>
          <a:ahLst/>
          <a:cxnLst/>
          <a:rect l="0" t="0" r="0" b="0"/>
          <a:pathLst>
            <a:path>
              <a:moveTo>
                <a:pt x="0" y="10306"/>
              </a:moveTo>
              <a:lnTo>
                <a:pt x="984192" y="10306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dirty="0">
            <a:solidFill>
              <a:srgbClr val="000000"/>
            </a:solidFill>
          </a:endParaRPr>
        </a:p>
      </dsp:txBody>
      <dsp:txXfrm>
        <a:off x="3760185" y="3997173"/>
        <a:ext cx="49209" cy="49209"/>
      </dsp:txXfrm>
    </dsp:sp>
    <dsp:sp modelId="{BF11FB73-3B47-1648-9E34-BE381CDDCF33}">
      <dsp:nvSpPr>
        <dsp:cNvPr id="0" name=""/>
        <dsp:cNvSpPr/>
      </dsp:nvSpPr>
      <dsp:spPr>
        <a:xfrm>
          <a:off x="4098920" y="3814652"/>
          <a:ext cx="7500267" cy="11718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De contenido genérico y </a:t>
          </a:r>
          <a:r>
            <a:rPr lang="es-ES" sz="2400" b="0" kern="1200" dirty="0" smtClean="0">
              <a:solidFill>
                <a:srgbClr val="000000"/>
              </a:solidFill>
            </a:rPr>
            <a:t>disciplinar.</a:t>
          </a:r>
          <a:endParaRPr lang="es-ES" sz="2400" b="0" kern="1200" dirty="0" smtClean="0">
            <a:solidFill>
              <a:srgbClr val="000000"/>
            </a:solidFill>
          </a:endParaRPr>
        </a:p>
      </dsp:txBody>
      <dsp:txXfrm>
        <a:off x="4133242" y="3848974"/>
        <a:ext cx="7431623" cy="1103184"/>
      </dsp:txXfrm>
    </dsp:sp>
    <dsp:sp modelId="{12E8B774-ED56-3747-8148-40DB3AFD15F0}">
      <dsp:nvSpPr>
        <dsp:cNvPr id="0" name=""/>
        <dsp:cNvSpPr/>
      </dsp:nvSpPr>
      <dsp:spPr>
        <a:xfrm>
          <a:off x="0" y="4561550"/>
          <a:ext cx="3884541" cy="7853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6 docentes por grupo impartirán HSE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23001" y="4584551"/>
        <a:ext cx="3838539" cy="739321"/>
      </dsp:txXfrm>
    </dsp:sp>
    <dsp:sp modelId="{54CE13DB-02B1-C948-ABC8-3F7CC24DFE81}">
      <dsp:nvSpPr>
        <dsp:cNvPr id="0" name=""/>
        <dsp:cNvSpPr/>
      </dsp:nvSpPr>
      <dsp:spPr>
        <a:xfrm>
          <a:off x="0" y="5633038"/>
          <a:ext cx="6110730" cy="7853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Participación de directores, tutores y docentes de todas las disciplinas. 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23001" y="5656039"/>
        <a:ext cx="6064728" cy="739321"/>
      </dsp:txXfrm>
    </dsp:sp>
    <dsp:sp modelId="{8EA6B36B-A18D-D440-B268-ED53C0EEB534}">
      <dsp:nvSpPr>
        <dsp:cNvPr id="0" name=""/>
        <dsp:cNvSpPr/>
      </dsp:nvSpPr>
      <dsp:spPr>
        <a:xfrm>
          <a:off x="6579475" y="5633038"/>
          <a:ext cx="5138515" cy="7853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0" kern="1200" dirty="0" smtClean="0">
              <a:solidFill>
                <a:srgbClr val="000000"/>
              </a:solidFill>
            </a:rPr>
            <a:t>Herramientas de apoyo (capacitación, manuales y videos tutoriales).</a:t>
          </a:r>
          <a:endParaRPr lang="es-ES" sz="2400" b="0" kern="1200" dirty="0">
            <a:solidFill>
              <a:srgbClr val="000000"/>
            </a:solidFill>
          </a:endParaRPr>
        </a:p>
      </dsp:txBody>
      <dsp:txXfrm>
        <a:off x="6602476" y="5656039"/>
        <a:ext cx="5092513" cy="73932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0EF9C1-D168-F94D-9619-3F08A6461AA7}">
      <dsp:nvSpPr>
        <dsp:cNvPr id="0" name=""/>
        <dsp:cNvSpPr/>
      </dsp:nvSpPr>
      <dsp:spPr>
        <a:xfrm>
          <a:off x="0" y="377188"/>
          <a:ext cx="10515600" cy="46243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just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>
              <a:solidFill>
                <a:srgbClr val="000000"/>
              </a:solidFill>
            </a:rPr>
            <a:t>Las HSE y las habilidades transversales han sido seleccionadas en base a teorías como: la neurociencia, la psicología de las emociones, las ciencias del desarrollo del pensamiento y su respectiva didáctica. </a:t>
          </a:r>
          <a:r>
            <a:rPr lang="es-ES" sz="3200" kern="1200" dirty="0" smtClean="0">
              <a:solidFill>
                <a:srgbClr val="000000"/>
              </a:solidFill>
            </a:rPr>
            <a:t>Específicamente con respecto al concepto de </a:t>
          </a:r>
          <a:r>
            <a:rPr lang="es-ES" sz="3200" b="1" kern="1200" dirty="0" smtClean="0">
              <a:solidFill>
                <a:srgbClr val="000000"/>
              </a:solidFill>
            </a:rPr>
            <a:t>neuroplasticidad</a:t>
          </a:r>
          <a:r>
            <a:rPr lang="es-ES" sz="3200" kern="1200" dirty="0" smtClean="0">
              <a:solidFill>
                <a:srgbClr val="000000"/>
              </a:solidFill>
            </a:rPr>
            <a:t>; posibilidad que tiene la mente de cambiar mediante un entrenamiento sistemático con una didáctica adecuada.</a:t>
          </a:r>
          <a:endParaRPr lang="es-ES" sz="3200" kern="1200" dirty="0">
            <a:solidFill>
              <a:srgbClr val="000000"/>
            </a:solidFill>
          </a:endParaRPr>
        </a:p>
      </dsp:txBody>
      <dsp:txXfrm>
        <a:off x="225740" y="602928"/>
        <a:ext cx="10064120" cy="4172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D35D4-3F04-CD48-B8EF-11352CBEB3AF}" type="datetimeFigureOut">
              <a:rPr lang="es-ES" smtClean="0"/>
              <a:t>30/01/18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25A63-1DE6-FD4A-B70E-5842ACF86972}" type="slidenum">
              <a:rPr lang="es-ES" smtClean="0"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6272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A999EF-CA7E-3449-970D-06F1E60227B5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057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4576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1494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5103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0874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86707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9487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1834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148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3348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664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8664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Clic para editar título</a:t>
            </a:r>
            <a:endParaRPr lang="es-ES_tradn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61312-A292-584F-92A4-18353FA130EC}" type="datetimeFigureOut">
              <a:rPr lang="es-ES_tradnl" smtClean="0"/>
              <a:pPr/>
              <a:t>30/01/18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9C5F-9EB1-2C45-9197-420F5F4E9AA9}" type="slidenum">
              <a:rPr lang="es-ES_tradnl" smtClean="0"/>
              <a:pPr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3092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6006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3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3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3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image" Target="../media/image3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image" Target="../media/image3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712058"/>
            <a:ext cx="9144000" cy="23876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ACCIÓN TUTORIAL PARA </a:t>
            </a:r>
            <a:r>
              <a:rPr lang="es-MX" sz="3600" b="1" dirty="0" smtClean="0"/>
              <a:t/>
            </a:r>
            <a:br>
              <a:rPr lang="es-MX" sz="3600" b="1" dirty="0" smtClean="0"/>
            </a:br>
            <a:r>
              <a:rPr lang="en-US" sz="3600" b="1" dirty="0" smtClean="0"/>
              <a:t>EL FORTALECIMIENTO ACADÉMICO</a:t>
            </a:r>
            <a:r>
              <a:rPr lang="es-MX" sz="3600" b="1" dirty="0" smtClean="0"/>
              <a:t> </a:t>
            </a:r>
            <a:endParaRPr lang="es-ES_tradnl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Agrupar 4"/>
          <p:cNvGrpSpPr/>
          <p:nvPr/>
        </p:nvGrpSpPr>
        <p:grpSpPr>
          <a:xfrm>
            <a:off x="838200" y="3320686"/>
            <a:ext cx="10515600" cy="70338"/>
            <a:chOff x="838200" y="1118183"/>
            <a:chExt cx="10515600" cy="70338"/>
          </a:xfrm>
        </p:grpSpPr>
        <p:cxnSp>
          <p:nvCxnSpPr>
            <p:cNvPr id="6" name="Conector recto 5"/>
            <p:cNvCxnSpPr/>
            <p:nvPr/>
          </p:nvCxnSpPr>
          <p:spPr>
            <a:xfrm>
              <a:off x="838200" y="1188521"/>
              <a:ext cx="105156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ector recto 6"/>
            <p:cNvCxnSpPr/>
            <p:nvPr/>
          </p:nvCxnSpPr>
          <p:spPr>
            <a:xfrm>
              <a:off x="838200" y="1118183"/>
              <a:ext cx="105156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Agrupar 7"/>
          <p:cNvGrpSpPr/>
          <p:nvPr/>
        </p:nvGrpSpPr>
        <p:grpSpPr>
          <a:xfrm>
            <a:off x="2453834" y="5455581"/>
            <a:ext cx="7038506" cy="1090362"/>
            <a:chOff x="2659630" y="5535214"/>
            <a:chExt cx="6467621" cy="1001924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9630" y="5535214"/>
              <a:ext cx="5821860" cy="1001924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8164" y="5612680"/>
              <a:ext cx="619087" cy="846992"/>
            </a:xfrm>
            <a:prstGeom prst="rect">
              <a:avLst/>
            </a:prstGeom>
          </p:spPr>
        </p:pic>
        <p:cxnSp>
          <p:nvCxnSpPr>
            <p:cNvPr id="11" name="Conector recto 10"/>
            <p:cNvCxnSpPr/>
            <p:nvPr/>
          </p:nvCxnSpPr>
          <p:spPr>
            <a:xfrm>
              <a:off x="8298146" y="5684355"/>
              <a:ext cx="0" cy="727087"/>
            </a:xfrm>
            <a:prstGeom prst="line">
              <a:avLst/>
            </a:prstGeom>
            <a:ln w="17145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9488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282249552"/>
              </p:ext>
            </p:extLst>
          </p:nvPr>
        </p:nvGraphicFramePr>
        <p:xfrm>
          <a:off x="238151" y="54429"/>
          <a:ext cx="117179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71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838212"/>
              </p:ext>
            </p:extLst>
          </p:nvPr>
        </p:nvGraphicFramePr>
        <p:xfrm>
          <a:off x="149441" y="982115"/>
          <a:ext cx="11953848" cy="5316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616"/>
                <a:gridCol w="3984616"/>
                <a:gridCol w="3984616"/>
              </a:tblGrid>
              <a:tr h="443144">
                <a:tc>
                  <a:txBody>
                    <a:bodyPr/>
                    <a:lstStyle/>
                    <a:p>
                      <a:endParaRPr lang="es-ES" sz="2400" dirty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ANTES</a:t>
                      </a:r>
                      <a:endParaRPr lang="es-ES" sz="2400" dirty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AHORA</a:t>
                      </a:r>
                      <a:endParaRPr lang="es-ES" sz="2400" dirty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</a:tr>
              <a:tr h="300568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CONCEPTO</a:t>
                      </a:r>
                    </a:p>
                    <a:p>
                      <a:pPr marL="0" indent="0">
                        <a:buNone/>
                      </a:pP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18 HSE sin vínculo con el currículo. </a:t>
                      </a: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Sin orden en uso de fichas.</a:t>
                      </a:r>
                    </a:p>
                    <a:p>
                      <a:endParaRPr lang="es-ES" sz="2400" dirty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6 HSE entrenables y evaluables. </a:t>
                      </a: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Forman parte del MCC.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Incorporan </a:t>
                      </a: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orden de enseñanza, pedagogía y evaluación en el aula</a:t>
                      </a: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</a:tr>
              <a:tr h="84087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CAPACITACIÓN</a:t>
                      </a:r>
                    </a:p>
                    <a:p>
                      <a:endParaRPr lang="es-ES" sz="2400" dirty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Sólo a tutores y directores</a:t>
                      </a: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A todos los docentes con oferta en línea</a:t>
                      </a: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</a:tr>
              <a:tr h="1001303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IMPLEMENTACION</a:t>
                      </a:r>
                      <a:endParaRPr lang="es-ES" sz="2400" dirty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Actividades HSE voluntarias sin tiempo específico</a:t>
                      </a: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Impartición semanal de una lección de HSE</a:t>
                      </a:r>
                      <a:r>
                        <a:rPr lang="es-ES" sz="240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  <a:endParaRPr lang="es-ES" sz="2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946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439"/>
            <a:ext cx="12192000" cy="706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4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0612763"/>
              </p:ext>
            </p:extLst>
          </p:nvPr>
        </p:nvGraphicFramePr>
        <p:xfrm>
          <a:off x="838200" y="798286"/>
          <a:ext cx="10515600" cy="537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949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4" y="0"/>
            <a:ext cx="118334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609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67000" y="365125"/>
            <a:ext cx="8686800" cy="904875"/>
          </a:xfrm>
        </p:spPr>
        <p:txBody>
          <a:bodyPr/>
          <a:lstStyle/>
          <a:p>
            <a:r>
              <a:rPr lang="es-ES" dirty="0" smtClean="0"/>
              <a:t>Dimensión </a:t>
            </a:r>
            <a:r>
              <a:rPr lang="es-ES" dirty="0"/>
              <a:t>HSE y proyecto de vida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16943"/>
              </p:ext>
            </p:extLst>
          </p:nvPr>
        </p:nvGraphicFramePr>
        <p:xfrm>
          <a:off x="838200" y="1505858"/>
          <a:ext cx="10515600" cy="5225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552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712058"/>
            <a:ext cx="9144000" cy="2387600"/>
          </a:xfrm>
        </p:spPr>
        <p:txBody>
          <a:bodyPr/>
          <a:lstStyle/>
          <a:p>
            <a:r>
              <a:rPr lang="es-ES_tradnl" b="1" dirty="0" smtClean="0"/>
              <a:t>¡Muchas gracias!</a:t>
            </a:r>
            <a:endParaRPr lang="es-ES_tradnl" b="1" dirty="0"/>
          </a:p>
        </p:txBody>
      </p:sp>
      <p:grpSp>
        <p:nvGrpSpPr>
          <p:cNvPr id="5" name="Agrupar 4"/>
          <p:cNvGrpSpPr/>
          <p:nvPr/>
        </p:nvGrpSpPr>
        <p:grpSpPr>
          <a:xfrm>
            <a:off x="838200" y="3320686"/>
            <a:ext cx="10515600" cy="70338"/>
            <a:chOff x="838200" y="1118183"/>
            <a:chExt cx="10515600" cy="70338"/>
          </a:xfrm>
        </p:grpSpPr>
        <p:cxnSp>
          <p:nvCxnSpPr>
            <p:cNvPr id="6" name="Conector recto 5"/>
            <p:cNvCxnSpPr/>
            <p:nvPr/>
          </p:nvCxnSpPr>
          <p:spPr>
            <a:xfrm>
              <a:off x="838200" y="1188521"/>
              <a:ext cx="105156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ector recto 6"/>
            <p:cNvCxnSpPr/>
            <p:nvPr/>
          </p:nvCxnSpPr>
          <p:spPr>
            <a:xfrm>
              <a:off x="838200" y="1118183"/>
              <a:ext cx="105156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Agrupar 7"/>
          <p:cNvGrpSpPr/>
          <p:nvPr/>
        </p:nvGrpSpPr>
        <p:grpSpPr>
          <a:xfrm>
            <a:off x="2453834" y="5455581"/>
            <a:ext cx="7038506" cy="1090362"/>
            <a:chOff x="2659630" y="5535214"/>
            <a:chExt cx="6467621" cy="1001924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9630" y="5535214"/>
              <a:ext cx="5821860" cy="1001924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8164" y="5612680"/>
              <a:ext cx="619087" cy="846992"/>
            </a:xfrm>
            <a:prstGeom prst="rect">
              <a:avLst/>
            </a:prstGeom>
          </p:spPr>
        </p:pic>
        <p:cxnSp>
          <p:nvCxnSpPr>
            <p:cNvPr id="11" name="Conector recto 10"/>
            <p:cNvCxnSpPr/>
            <p:nvPr/>
          </p:nvCxnSpPr>
          <p:spPr>
            <a:xfrm>
              <a:off x="8298146" y="5684355"/>
              <a:ext cx="0" cy="727087"/>
            </a:xfrm>
            <a:prstGeom prst="line">
              <a:avLst/>
            </a:prstGeom>
            <a:ln w="17145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203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8026" y="365126"/>
            <a:ext cx="8425774" cy="616990"/>
          </a:xfrm>
        </p:spPr>
        <p:txBody>
          <a:bodyPr>
            <a:normAutofit/>
          </a:bodyPr>
          <a:lstStyle/>
          <a:p>
            <a:pPr lvl="0"/>
            <a:r>
              <a:rPr lang="es-MX" sz="3200" dirty="0"/>
              <a:t>MOMENTOS DE LA ACCIÓN </a:t>
            </a:r>
            <a:r>
              <a:rPr lang="es-MX" sz="3200" dirty="0" smtClean="0"/>
              <a:t>TUTORIAL</a:t>
            </a:r>
            <a:endParaRPr lang="es-ES_tradnl" sz="3000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739163"/>
              </p:ext>
            </p:extLst>
          </p:nvPr>
        </p:nvGraphicFramePr>
        <p:xfrm>
          <a:off x="838200" y="1381327"/>
          <a:ext cx="10515600" cy="5023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  <p:grpSp>
        <p:nvGrpSpPr>
          <p:cNvPr id="8" name="Agrupar 7"/>
          <p:cNvGrpSpPr/>
          <p:nvPr/>
        </p:nvGrpSpPr>
        <p:grpSpPr>
          <a:xfrm>
            <a:off x="838200" y="1118183"/>
            <a:ext cx="10515600" cy="70338"/>
            <a:chOff x="838200" y="1118183"/>
            <a:chExt cx="10515600" cy="70338"/>
          </a:xfrm>
        </p:grpSpPr>
        <p:cxnSp>
          <p:nvCxnSpPr>
            <p:cNvPr id="6" name="Conector recto 5"/>
            <p:cNvCxnSpPr/>
            <p:nvPr/>
          </p:nvCxnSpPr>
          <p:spPr>
            <a:xfrm>
              <a:off x="838200" y="1188521"/>
              <a:ext cx="105156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ector recto 6"/>
            <p:cNvCxnSpPr/>
            <p:nvPr/>
          </p:nvCxnSpPr>
          <p:spPr>
            <a:xfrm>
              <a:off x="838200" y="1118183"/>
              <a:ext cx="105156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" name="Marcador de contenido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016" y="5616349"/>
            <a:ext cx="838200" cy="114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4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8026" y="365126"/>
            <a:ext cx="8425774" cy="616990"/>
          </a:xfrm>
        </p:spPr>
        <p:txBody>
          <a:bodyPr>
            <a:normAutofit fontScale="90000"/>
          </a:bodyPr>
          <a:lstStyle/>
          <a:p>
            <a:r>
              <a:rPr lang="es-ES_tradnl" sz="3000" b="1" dirty="0" smtClean="0"/>
              <a:t>PRINCIPALES MEDIOS PARA MEDIR EL DESEMPEÑO DE LA ACCIÓN </a:t>
            </a:r>
            <a:r>
              <a:rPr lang="es-ES_tradnl" sz="3000" b="1" dirty="0" smtClean="0"/>
              <a:t>TUTORIAL EN SUS TRES MOMENTOS</a:t>
            </a:r>
            <a:endParaRPr lang="es-ES_tradnl" sz="3000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466611"/>
              </p:ext>
            </p:extLst>
          </p:nvPr>
        </p:nvGraphicFramePr>
        <p:xfrm>
          <a:off x="838200" y="1576528"/>
          <a:ext cx="10515600" cy="5114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6" y="268607"/>
            <a:ext cx="2743416" cy="751927"/>
          </a:xfrm>
          <a:prstGeom prst="rect">
            <a:avLst/>
          </a:prstGeom>
        </p:spPr>
      </p:pic>
      <p:grpSp>
        <p:nvGrpSpPr>
          <p:cNvPr id="8" name="Agrupar 7"/>
          <p:cNvGrpSpPr/>
          <p:nvPr/>
        </p:nvGrpSpPr>
        <p:grpSpPr>
          <a:xfrm>
            <a:off x="838200" y="1118183"/>
            <a:ext cx="10515600" cy="70338"/>
            <a:chOff x="838200" y="1118183"/>
            <a:chExt cx="10515600" cy="70338"/>
          </a:xfrm>
        </p:grpSpPr>
        <p:cxnSp>
          <p:nvCxnSpPr>
            <p:cNvPr id="6" name="Conector recto 5"/>
            <p:cNvCxnSpPr/>
            <p:nvPr/>
          </p:nvCxnSpPr>
          <p:spPr>
            <a:xfrm>
              <a:off x="838200" y="1188521"/>
              <a:ext cx="105156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ector recto 6"/>
            <p:cNvCxnSpPr/>
            <p:nvPr/>
          </p:nvCxnSpPr>
          <p:spPr>
            <a:xfrm>
              <a:off x="838200" y="1118183"/>
              <a:ext cx="105156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" name="Marcador de contenido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016" y="5616349"/>
            <a:ext cx="838200" cy="114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073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8026" y="365126"/>
            <a:ext cx="8425774" cy="616990"/>
          </a:xfrm>
        </p:spPr>
        <p:txBody>
          <a:bodyPr>
            <a:normAutofit/>
          </a:bodyPr>
          <a:lstStyle/>
          <a:p>
            <a:r>
              <a:rPr lang="es-ES_tradnl" sz="3200" b="1" dirty="0" smtClean="0"/>
              <a:t>PLAN DE ACCIÓN TUTORIAL</a:t>
            </a:r>
            <a:endParaRPr lang="es-ES_tradnl" sz="3200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777437"/>
              </p:ext>
            </p:extLst>
          </p:nvPr>
        </p:nvGraphicFramePr>
        <p:xfrm>
          <a:off x="838200" y="1381125"/>
          <a:ext cx="10515600" cy="5114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  <p:grpSp>
        <p:nvGrpSpPr>
          <p:cNvPr id="8" name="Agrupar 7"/>
          <p:cNvGrpSpPr/>
          <p:nvPr/>
        </p:nvGrpSpPr>
        <p:grpSpPr>
          <a:xfrm>
            <a:off x="838200" y="1118183"/>
            <a:ext cx="10515600" cy="70338"/>
            <a:chOff x="838200" y="1118183"/>
            <a:chExt cx="10515600" cy="70338"/>
          </a:xfrm>
        </p:grpSpPr>
        <p:cxnSp>
          <p:nvCxnSpPr>
            <p:cNvPr id="6" name="Conector recto 5"/>
            <p:cNvCxnSpPr/>
            <p:nvPr/>
          </p:nvCxnSpPr>
          <p:spPr>
            <a:xfrm>
              <a:off x="838200" y="1188521"/>
              <a:ext cx="105156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ector recto 6"/>
            <p:cNvCxnSpPr/>
            <p:nvPr/>
          </p:nvCxnSpPr>
          <p:spPr>
            <a:xfrm>
              <a:off x="838200" y="1118183"/>
              <a:ext cx="105156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" name="Marcador de contenido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016" y="5616349"/>
            <a:ext cx="838200" cy="114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671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8026" y="365126"/>
            <a:ext cx="8425774" cy="616990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COORDINACIÓN DE LA ACCIÓN TUTORIAL</a:t>
            </a:r>
            <a:endParaRPr lang="es-ES_tradnl" sz="3600" b="1" dirty="0"/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7721253"/>
              </p:ext>
            </p:extLst>
          </p:nvPr>
        </p:nvGraphicFramePr>
        <p:xfrm>
          <a:off x="838200" y="1381125"/>
          <a:ext cx="10515600" cy="4795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  <p:grpSp>
        <p:nvGrpSpPr>
          <p:cNvPr id="8" name="Agrupar 7"/>
          <p:cNvGrpSpPr/>
          <p:nvPr/>
        </p:nvGrpSpPr>
        <p:grpSpPr>
          <a:xfrm>
            <a:off x="838200" y="1118183"/>
            <a:ext cx="10515600" cy="70338"/>
            <a:chOff x="838200" y="1118183"/>
            <a:chExt cx="10515600" cy="70338"/>
          </a:xfrm>
        </p:grpSpPr>
        <p:cxnSp>
          <p:nvCxnSpPr>
            <p:cNvPr id="6" name="Conector recto 5"/>
            <p:cNvCxnSpPr/>
            <p:nvPr/>
          </p:nvCxnSpPr>
          <p:spPr>
            <a:xfrm>
              <a:off x="838200" y="1188521"/>
              <a:ext cx="105156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Conector recto 6"/>
            <p:cNvCxnSpPr/>
            <p:nvPr/>
          </p:nvCxnSpPr>
          <p:spPr>
            <a:xfrm>
              <a:off x="838200" y="1118183"/>
              <a:ext cx="105156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" name="Marcador de contenido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016" y="5616349"/>
            <a:ext cx="838200" cy="1146768"/>
          </a:xfrm>
          <a:prstGeom prst="rect">
            <a:avLst/>
          </a:prstGeom>
        </p:spPr>
      </p:pic>
      <p:cxnSp>
        <p:nvCxnSpPr>
          <p:cNvPr id="18" name="Conector recto de flecha 17"/>
          <p:cNvCxnSpPr/>
          <p:nvPr/>
        </p:nvCxnSpPr>
        <p:spPr>
          <a:xfrm>
            <a:off x="8987971" y="4463143"/>
            <a:ext cx="0" cy="3265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ángulo 18"/>
          <p:cNvSpPr/>
          <p:nvPr/>
        </p:nvSpPr>
        <p:spPr>
          <a:xfrm>
            <a:off x="3537857" y="2993571"/>
            <a:ext cx="8001000" cy="339271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133925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85142" y="365126"/>
            <a:ext cx="8668657" cy="1050018"/>
          </a:xfrm>
        </p:spPr>
        <p:txBody>
          <a:bodyPr>
            <a:normAutofit/>
          </a:bodyPr>
          <a:lstStyle/>
          <a:p>
            <a:r>
              <a:rPr lang="es-ES" sz="3600" dirty="0" smtClean="0"/>
              <a:t>COMITÉ DE TUTORÍAS</a:t>
            </a:r>
            <a:endParaRPr lang="es-ES" sz="3600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437133"/>
              </p:ext>
            </p:extLst>
          </p:nvPr>
        </p:nvGraphicFramePr>
        <p:xfrm>
          <a:off x="838199" y="1179285"/>
          <a:ext cx="10515600" cy="5442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831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8026" y="365126"/>
            <a:ext cx="3984403" cy="616990"/>
          </a:xfrm>
        </p:spPr>
        <p:txBody>
          <a:bodyPr>
            <a:noAutofit/>
          </a:bodyPr>
          <a:lstStyle/>
          <a:p>
            <a:r>
              <a:rPr lang="es-ES_trad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ACCIONES DEL TUTOR</a:t>
            </a:r>
            <a:endParaRPr lang="es-ES_tradnl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3" name="Marcador de contenido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9542661"/>
              </p:ext>
            </p:extLst>
          </p:nvPr>
        </p:nvGraphicFramePr>
        <p:xfrm>
          <a:off x="838200" y="982114"/>
          <a:ext cx="7144657" cy="5875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  <p:pic>
        <p:nvPicPr>
          <p:cNvPr id="9" name="Marcador de contenido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016" y="5616349"/>
            <a:ext cx="838200" cy="1146768"/>
          </a:xfrm>
          <a:prstGeom prst="rect">
            <a:avLst/>
          </a:prstGeom>
        </p:spPr>
      </p:pic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142692"/>
              </p:ext>
            </p:extLst>
          </p:nvPr>
        </p:nvGraphicFramePr>
        <p:xfrm>
          <a:off x="8593016" y="931023"/>
          <a:ext cx="2667000" cy="5047411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2667000"/>
              </a:tblGrid>
              <a:tr h="5169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dirty="0" smtClean="0">
                          <a:solidFill>
                            <a:srgbClr val="002060"/>
                          </a:solidFill>
                        </a:rPr>
                        <a:t>Diagnóstico inicial</a:t>
                      </a:r>
                    </a:p>
                  </a:txBody>
                  <a:tcPr/>
                </a:tc>
              </a:tr>
              <a:tr h="51699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s-ES" dirty="0" smtClean="0">
                          <a:solidFill>
                            <a:srgbClr val="002060"/>
                          </a:solidFill>
                        </a:rPr>
                        <a:t>Entrevistas</a:t>
                      </a:r>
                      <a:endParaRPr lang="es-E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15129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s-ES" dirty="0" smtClean="0">
                          <a:solidFill>
                            <a:srgbClr val="002060"/>
                          </a:solidFill>
                        </a:rPr>
                        <a:t>PAT</a:t>
                      </a:r>
                      <a:r>
                        <a:rPr lang="es-ES" baseline="0" dirty="0" smtClean="0">
                          <a:solidFill>
                            <a:srgbClr val="002060"/>
                          </a:solidFill>
                        </a:rPr>
                        <a:t> para el tutorado nuevo ingreso</a:t>
                      </a:r>
                      <a:endParaRPr lang="es-ES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169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solidFill>
                            <a:srgbClr val="002060"/>
                          </a:solidFill>
                        </a:rPr>
                        <a:t>PAT para la trayectoria escolar del tutorado</a:t>
                      </a:r>
                    </a:p>
                  </a:txBody>
                  <a:tcPr/>
                </a:tc>
              </a:tr>
              <a:tr h="51699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s-ES" dirty="0" smtClean="0">
                          <a:solidFill>
                            <a:srgbClr val="002060"/>
                          </a:solidFill>
                        </a:rPr>
                        <a:t>Informe trimestral</a:t>
                      </a:r>
                      <a:endParaRPr lang="es-E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1699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s-ES" dirty="0" smtClean="0">
                          <a:solidFill>
                            <a:srgbClr val="002060"/>
                          </a:solidFill>
                        </a:rPr>
                        <a:t>PAT para el tutorado a egresar</a:t>
                      </a:r>
                      <a:endParaRPr lang="es-E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7875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s-ES" dirty="0" smtClean="0">
                          <a:solidFill>
                            <a:srgbClr val="002060"/>
                          </a:solidFill>
                        </a:rPr>
                        <a:t>Evaluación de desempeño del</a:t>
                      </a:r>
                      <a:r>
                        <a:rPr lang="es-ES" baseline="0" dirty="0" smtClean="0">
                          <a:solidFill>
                            <a:srgbClr val="002060"/>
                          </a:solidFill>
                        </a:rPr>
                        <a:t> Tutor(a) por el tutorado</a:t>
                      </a:r>
                      <a:endParaRPr lang="es-E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10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solidFill>
                            <a:srgbClr val="002060"/>
                          </a:solidFill>
                        </a:rPr>
                        <a:t>Autoevaluación de desempeño por el Tutor(a)</a:t>
                      </a:r>
                      <a:endParaRPr lang="es-ES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Rectángulo 16"/>
          <p:cNvSpPr/>
          <p:nvPr/>
        </p:nvSpPr>
        <p:spPr>
          <a:xfrm>
            <a:off x="8593016" y="5898977"/>
            <a:ext cx="2666999" cy="914400"/>
          </a:xfrm>
          <a:prstGeom prst="rect">
            <a:avLst/>
          </a:prstGeom>
          <a:solidFill>
            <a:srgbClr val="FEAF0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002060"/>
                </a:solidFill>
              </a:rPr>
              <a:t>Informe de Resultados</a:t>
            </a:r>
            <a:endParaRPr lang="es-ES" sz="2400" b="1" dirty="0">
              <a:solidFill>
                <a:srgbClr val="002060"/>
              </a:solidFill>
            </a:endParaRP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8593017" y="199573"/>
            <a:ext cx="2667000" cy="6169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EVALUACIÓN</a:t>
            </a:r>
            <a:endParaRPr lang="es-ES_tradnl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702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28026" y="419555"/>
            <a:ext cx="6161545" cy="415017"/>
          </a:xfrm>
        </p:spPr>
        <p:txBody>
          <a:bodyPr>
            <a:noAutofit/>
          </a:bodyPr>
          <a:lstStyle/>
          <a:p>
            <a:pPr algn="ctr"/>
            <a:r>
              <a:rPr lang="es-ES_tradnl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ESCENARIOS DE ACCIÓN TUTORIAL</a:t>
            </a:r>
            <a:endParaRPr lang="es-ES_tradnl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402734"/>
              </p:ext>
            </p:extLst>
          </p:nvPr>
        </p:nvGraphicFramePr>
        <p:xfrm>
          <a:off x="82990" y="834572"/>
          <a:ext cx="12015225" cy="592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  <p:pic>
        <p:nvPicPr>
          <p:cNvPr id="9" name="Marcador de contenido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016" y="5616349"/>
            <a:ext cx="838200" cy="1146768"/>
          </a:xfrm>
          <a:prstGeom prst="rect">
            <a:avLst/>
          </a:prstGeom>
        </p:spPr>
      </p:pic>
      <p:sp>
        <p:nvSpPr>
          <p:cNvPr id="13" name="Rectángulo redondeado 12"/>
          <p:cNvSpPr/>
          <p:nvPr/>
        </p:nvSpPr>
        <p:spPr>
          <a:xfrm>
            <a:off x="82991" y="900467"/>
            <a:ext cx="4339102" cy="1796143"/>
          </a:xfrm>
          <a:prstGeom prst="roundRect">
            <a:avLst/>
          </a:prstGeom>
          <a:solidFill>
            <a:srgbClr val="FFF2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s-ES" sz="2400" dirty="0">
                <a:solidFill>
                  <a:srgbClr val="000000"/>
                </a:solidFill>
              </a:rPr>
              <a:t>Acompañar el </a:t>
            </a:r>
            <a:r>
              <a:rPr lang="es-ES" sz="2400" dirty="0" smtClean="0">
                <a:solidFill>
                  <a:srgbClr val="000000"/>
                </a:solidFill>
              </a:rPr>
              <a:t>MCC </a:t>
            </a:r>
            <a:r>
              <a:rPr lang="es-ES" sz="2400" dirty="0">
                <a:solidFill>
                  <a:srgbClr val="000000"/>
                </a:solidFill>
              </a:rPr>
              <a:t>de un </a:t>
            </a:r>
            <a:r>
              <a:rPr lang="es-ES" sz="2400" b="1" dirty="0">
                <a:solidFill>
                  <a:srgbClr val="000000"/>
                </a:solidFill>
              </a:rPr>
              <a:t>esquema de orientación y tutoría </a:t>
            </a:r>
            <a:r>
              <a:rPr lang="es-ES" sz="2400" dirty="0">
                <a:solidFill>
                  <a:srgbClr val="000000"/>
                </a:solidFill>
              </a:rPr>
              <a:t>(Acuerdo 480)</a:t>
            </a:r>
          </a:p>
        </p:txBody>
      </p:sp>
      <p:sp>
        <p:nvSpPr>
          <p:cNvPr id="17" name="Rectángulo redondeado 16"/>
          <p:cNvSpPr/>
          <p:nvPr/>
        </p:nvSpPr>
        <p:spPr>
          <a:xfrm>
            <a:off x="7816502" y="4463141"/>
            <a:ext cx="4281714" cy="1796143"/>
          </a:xfrm>
          <a:prstGeom prst="roundRect">
            <a:avLst/>
          </a:prstGeom>
          <a:solidFill>
            <a:srgbClr val="FFF2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MX" sz="2400" dirty="0">
                <a:solidFill>
                  <a:srgbClr val="000000"/>
                </a:solidFill>
              </a:rPr>
              <a:t>La acción tutorial emerge de un </a:t>
            </a:r>
            <a:r>
              <a:rPr lang="es-MX" sz="2400" b="1" dirty="0">
                <a:solidFill>
                  <a:srgbClr val="000000"/>
                </a:solidFill>
              </a:rPr>
              <a:t>trabajo colegiado</a:t>
            </a:r>
            <a:r>
              <a:rPr lang="es-MX" sz="2400" dirty="0">
                <a:solidFill>
                  <a:srgbClr val="000000"/>
                </a:solidFill>
              </a:rPr>
              <a:t>, con carácter </a:t>
            </a:r>
            <a:r>
              <a:rPr lang="es-MX" sz="2400" b="1" dirty="0">
                <a:solidFill>
                  <a:srgbClr val="000000"/>
                </a:solidFill>
              </a:rPr>
              <a:t>multidisciplinario</a:t>
            </a:r>
            <a:r>
              <a:rPr lang="es-MX" sz="2400" dirty="0">
                <a:solidFill>
                  <a:srgbClr val="000000"/>
                </a:solidFill>
              </a:rPr>
              <a:t> y </a:t>
            </a:r>
            <a:r>
              <a:rPr lang="es-MX" sz="2400" b="1" dirty="0">
                <a:solidFill>
                  <a:srgbClr val="000000"/>
                </a:solidFill>
              </a:rPr>
              <a:t>colaborativo</a:t>
            </a:r>
            <a:r>
              <a:rPr lang="es-MX" sz="2400" dirty="0">
                <a:solidFill>
                  <a:srgbClr val="000000"/>
                </a:solidFill>
              </a:rPr>
              <a:t> </a:t>
            </a:r>
            <a:endParaRPr lang="es-ES" sz="2400" dirty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es-ES" sz="2400" dirty="0">
              <a:solidFill>
                <a:srgbClr val="000000"/>
              </a:solidFill>
            </a:endParaRPr>
          </a:p>
        </p:txBody>
      </p:sp>
      <p:sp>
        <p:nvSpPr>
          <p:cNvPr id="22" name="Rectángulo redondeado 21"/>
          <p:cNvSpPr/>
          <p:nvPr/>
        </p:nvSpPr>
        <p:spPr>
          <a:xfrm>
            <a:off x="46705" y="4452257"/>
            <a:ext cx="4339102" cy="1796143"/>
          </a:xfrm>
          <a:prstGeom prst="roundRect">
            <a:avLst/>
          </a:prstGeom>
          <a:solidFill>
            <a:srgbClr val="FFF2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s-ES" sz="2400" dirty="0" smtClean="0">
                <a:solidFill>
                  <a:schemeClr val="tx1"/>
                </a:solidFill>
              </a:rPr>
              <a:t>La acción tutorial deriva la </a:t>
            </a:r>
            <a:r>
              <a:rPr lang="es-ES" sz="2400" b="1" dirty="0" smtClean="0">
                <a:solidFill>
                  <a:schemeClr val="tx1"/>
                </a:solidFill>
              </a:rPr>
              <a:t>formación integral </a:t>
            </a:r>
            <a:r>
              <a:rPr lang="es-ES" sz="2400" dirty="0" smtClean="0">
                <a:solidFill>
                  <a:schemeClr val="tx1"/>
                </a:solidFill>
              </a:rPr>
              <a:t>del estudiante, y fortalece el </a:t>
            </a:r>
            <a:r>
              <a:rPr lang="es-ES" sz="2400" b="1" dirty="0" smtClean="0">
                <a:solidFill>
                  <a:schemeClr val="tx1"/>
                </a:solidFill>
              </a:rPr>
              <a:t>desarrollo de sus competencias</a:t>
            </a: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7892144" y="834572"/>
            <a:ext cx="4281714" cy="263071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s-ES" sz="2400" b="1" dirty="0" smtClean="0">
                <a:solidFill>
                  <a:schemeClr val="tx1"/>
                </a:solidFill>
              </a:rPr>
              <a:t>Estrategias</a:t>
            </a:r>
            <a:r>
              <a:rPr lang="es-ES" sz="2400" dirty="0" smtClean="0">
                <a:solidFill>
                  <a:schemeClr val="tx1"/>
                </a:solidFill>
              </a:rPr>
              <a:t> de fortalecimiento de la </a:t>
            </a:r>
            <a:r>
              <a:rPr lang="es-ES" sz="2400" b="1" dirty="0" smtClean="0">
                <a:solidFill>
                  <a:schemeClr val="tx1"/>
                </a:solidFill>
              </a:rPr>
              <a:t>trayectoria escolar</a:t>
            </a:r>
            <a:r>
              <a:rPr lang="es-ES" sz="2400" dirty="0" smtClean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endParaRPr lang="es-ES" sz="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400" b="1" dirty="0" smtClean="0">
                <a:solidFill>
                  <a:schemeClr val="tx1"/>
                </a:solidFill>
              </a:rPr>
              <a:t>Tutorías y orientación </a:t>
            </a:r>
            <a:r>
              <a:rPr lang="es-ES" sz="2400" dirty="0" smtClean="0">
                <a:solidFill>
                  <a:schemeClr val="tx1"/>
                </a:solidFill>
              </a:rPr>
              <a:t>educativa.</a:t>
            </a:r>
          </a:p>
          <a:p>
            <a:pPr>
              <a:lnSpc>
                <a:spcPct val="90000"/>
              </a:lnSpc>
            </a:pPr>
            <a:endParaRPr lang="es-ES" sz="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400" b="1" dirty="0" smtClean="0">
                <a:solidFill>
                  <a:schemeClr val="tx1"/>
                </a:solidFill>
              </a:rPr>
              <a:t>Construye T,</a:t>
            </a:r>
            <a:r>
              <a:rPr lang="es-ES" sz="2400" dirty="0" smtClean="0">
                <a:solidFill>
                  <a:schemeClr val="tx1"/>
                </a:solidFill>
              </a:rPr>
              <a:t> base para el desarrollo de habilidades socioemocionales</a:t>
            </a:r>
            <a:endParaRPr lang="es-E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656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ctrTitle"/>
          </p:nvPr>
        </p:nvSpPr>
        <p:spPr>
          <a:xfrm>
            <a:off x="1524000" y="1451435"/>
            <a:ext cx="9144000" cy="4032477"/>
          </a:xfrm>
        </p:spPr>
        <p:txBody>
          <a:bodyPr>
            <a:normAutofit fontScale="90000"/>
          </a:bodyPr>
          <a:lstStyle/>
          <a:p>
            <a:pPr lvl="0"/>
            <a:r>
              <a:rPr lang="es-MX" dirty="0" smtClean="0"/>
              <a:t>Fortaleciendo en </a:t>
            </a:r>
            <a:r>
              <a:rPr lang="es-ES" b="0" dirty="0" smtClean="0">
                <a:solidFill>
                  <a:srgbClr val="000000"/>
                </a:solidFill>
                <a:latin typeface="Arial"/>
                <a:cs typeface="Arial"/>
              </a:rPr>
              <a:t>2017 a </a:t>
            </a:r>
            <a:r>
              <a:rPr lang="es-ES" b="0" dirty="0" smtClean="0">
                <a:solidFill>
                  <a:srgbClr val="000000"/>
                </a:solidFill>
                <a:latin typeface="Arial Black"/>
                <a:cs typeface="Arial Black"/>
              </a:rPr>
              <a:t>Construye </a:t>
            </a:r>
            <a:r>
              <a:rPr lang="es-ES" b="0" dirty="0">
                <a:solidFill>
                  <a:srgbClr val="000000"/>
                </a:solidFill>
                <a:latin typeface="Arial Black"/>
                <a:cs typeface="Arial Black"/>
              </a:rPr>
              <a:t>T rediseñado</a:t>
            </a:r>
            <a:br>
              <a:rPr lang="es-ES" b="0" dirty="0">
                <a:solidFill>
                  <a:srgbClr val="000000"/>
                </a:solidFill>
                <a:latin typeface="Arial Black"/>
                <a:cs typeface="Arial Black"/>
              </a:rPr>
            </a:br>
            <a:r>
              <a:rPr lang="es-ES" b="0" dirty="0">
                <a:solidFill>
                  <a:srgbClr val="000000"/>
                </a:solidFill>
              </a:rPr>
              <a:t>Objetivo: fortalecer el aprendizaje de las </a:t>
            </a:r>
            <a:r>
              <a:rPr lang="es-ES" b="0" dirty="0" smtClean="0">
                <a:solidFill>
                  <a:srgbClr val="000000"/>
                </a:solidFill>
              </a:rPr>
              <a:t>HSE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1" y="230188"/>
            <a:ext cx="2743416" cy="75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75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902</Words>
  <Application>Microsoft Macintosh PowerPoint</Application>
  <PresentationFormat>Personalizado</PresentationFormat>
  <Paragraphs>125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ACCIÓN TUTORIAL PARA  EL FORTALECIMIENTO ACADÉMICO </vt:lpstr>
      <vt:lpstr>MOMENTOS DE LA ACCIÓN TUTORIAL</vt:lpstr>
      <vt:lpstr>PRINCIPALES MEDIOS PARA MEDIR EL DESEMPEÑO DE LA ACCIÓN TUTORIAL EN SUS TRES MOMENTOS</vt:lpstr>
      <vt:lpstr>PLAN DE ACCIÓN TUTORIAL</vt:lpstr>
      <vt:lpstr>COORDINACIÓN DE LA ACCIÓN TUTORIAL</vt:lpstr>
      <vt:lpstr>COMITÉ DE TUTORÍAS</vt:lpstr>
      <vt:lpstr>ACCIONES DEL TUTOR</vt:lpstr>
      <vt:lpstr>ESCENARIOS DE ACCIÓN TUTORIAL</vt:lpstr>
      <vt:lpstr>Fortaleciendo en 2017 a Construye T rediseñado Objetivo: fortalecer el aprendizaje de las HSE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Dimensión HSE y proyecto de vida</vt:lpstr>
      <vt:lpstr>¡Muchas gracias!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Patricia Venegas</cp:lastModifiedBy>
  <cp:revision>65</cp:revision>
  <dcterms:created xsi:type="dcterms:W3CDTF">2017-01-26T23:38:09Z</dcterms:created>
  <dcterms:modified xsi:type="dcterms:W3CDTF">2018-01-30T14:43:13Z</dcterms:modified>
</cp:coreProperties>
</file>