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57" r:id="rId3"/>
    <p:sldId id="260" r:id="rId4"/>
    <p:sldId id="268" r:id="rId5"/>
    <p:sldId id="263" r:id="rId6"/>
    <p:sldId id="264" r:id="rId7"/>
    <p:sldId id="265" r:id="rId8"/>
    <p:sldId id="279" r:id="rId9"/>
    <p:sldId id="266" r:id="rId10"/>
    <p:sldId id="267" r:id="rId11"/>
    <p:sldId id="275" r:id="rId12"/>
    <p:sldId id="273" r:id="rId13"/>
    <p:sldId id="259" r:id="rId1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E222D-0B2C-47A6-9E92-FDF2B9F28C8F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2967FF2-37DE-4ABE-BDDC-A5DD63823DCD}">
      <dgm:prSet phldrT="[Texto]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s-MX" b="1" dirty="0" smtClean="0">
              <a:latin typeface="Cambria" pitchFamily="18" charset="0"/>
            </a:rPr>
            <a:t>1</a:t>
          </a:r>
          <a:endParaRPr lang="es-MX" dirty="0"/>
        </a:p>
      </dgm:t>
    </dgm:pt>
    <dgm:pt modelId="{F2002519-47B2-4AAA-8C29-EED99F9B4105}" type="parTrans" cxnId="{5DFF9A39-6CF1-454C-A34F-FA9F343152C9}">
      <dgm:prSet/>
      <dgm:spPr/>
      <dgm:t>
        <a:bodyPr/>
        <a:lstStyle/>
        <a:p>
          <a:endParaRPr lang="es-MX"/>
        </a:p>
      </dgm:t>
    </dgm:pt>
    <dgm:pt modelId="{7AC5C87F-152A-4627-A0D5-7717B40E598E}" type="sibTrans" cxnId="{5DFF9A39-6CF1-454C-A34F-FA9F343152C9}">
      <dgm:prSet/>
      <dgm:spPr/>
      <dgm:t>
        <a:bodyPr/>
        <a:lstStyle/>
        <a:p>
          <a:endParaRPr lang="es-MX"/>
        </a:p>
      </dgm:t>
    </dgm:pt>
    <dgm:pt modelId="{5B33D99D-F4B8-47AC-AE89-3026AFB718B6}">
      <dgm:prSet custT="1"/>
      <dgm:spPr/>
      <dgm:t>
        <a:bodyPr/>
        <a:lstStyle/>
        <a:p>
          <a:r>
            <a:rPr lang="es-MX" sz="3200" b="1" dirty="0" smtClean="0">
              <a:latin typeface="Cambria" pitchFamily="18" charset="0"/>
            </a:rPr>
            <a:t>Diagnóstico,</a:t>
          </a:r>
          <a:br>
            <a:rPr lang="es-MX" sz="3200" b="1" dirty="0" smtClean="0">
              <a:latin typeface="Cambria" pitchFamily="18" charset="0"/>
            </a:rPr>
          </a:br>
          <a:endParaRPr lang="es-MX" sz="3200" b="1" dirty="0">
            <a:latin typeface="Cambria" pitchFamily="18" charset="0"/>
          </a:endParaRPr>
        </a:p>
      </dgm:t>
    </dgm:pt>
    <dgm:pt modelId="{DA58D785-3ADA-4EDA-BFE0-E9B0203AA5D8}" type="parTrans" cxnId="{05EFFFFB-AF6D-4BA0-A0AF-A3982CABBD48}">
      <dgm:prSet/>
      <dgm:spPr/>
      <dgm:t>
        <a:bodyPr/>
        <a:lstStyle/>
        <a:p>
          <a:endParaRPr lang="es-MX"/>
        </a:p>
      </dgm:t>
    </dgm:pt>
    <dgm:pt modelId="{6A691170-3CE3-4E32-8C74-FDBFF0F376A2}" type="sibTrans" cxnId="{05EFFFFB-AF6D-4BA0-A0AF-A3982CABBD48}">
      <dgm:prSet/>
      <dgm:spPr/>
      <dgm:t>
        <a:bodyPr/>
        <a:lstStyle/>
        <a:p>
          <a:endParaRPr lang="es-MX"/>
        </a:p>
      </dgm:t>
    </dgm:pt>
    <dgm:pt modelId="{E411CCFD-64B4-4063-8A9A-A37B93EAB82A}">
      <dgm:prSet phldrT="[Texto]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s-MX" dirty="0" smtClean="0"/>
            <a:t>2</a:t>
          </a:r>
          <a:endParaRPr lang="es-MX" dirty="0"/>
        </a:p>
      </dgm:t>
    </dgm:pt>
    <dgm:pt modelId="{19127DA5-62A5-459C-B352-220870EF7376}" type="parTrans" cxnId="{3FE6A208-C7C8-44BC-874E-B9B2E5EE458E}">
      <dgm:prSet/>
      <dgm:spPr/>
      <dgm:t>
        <a:bodyPr/>
        <a:lstStyle/>
        <a:p>
          <a:endParaRPr lang="es-MX"/>
        </a:p>
      </dgm:t>
    </dgm:pt>
    <dgm:pt modelId="{74E7DA4C-1DD7-4260-837E-4A8E292115C1}" type="sibTrans" cxnId="{3FE6A208-C7C8-44BC-874E-B9B2E5EE458E}">
      <dgm:prSet/>
      <dgm:spPr/>
      <dgm:t>
        <a:bodyPr/>
        <a:lstStyle/>
        <a:p>
          <a:endParaRPr lang="es-MX"/>
        </a:p>
      </dgm:t>
    </dgm:pt>
    <dgm:pt modelId="{6C5954FB-D57A-4DA7-A375-0DFD49035F76}">
      <dgm:prSet/>
      <dgm:spPr/>
      <dgm:t>
        <a:bodyPr/>
        <a:lstStyle/>
        <a:p>
          <a:r>
            <a:rPr lang="es-MX" b="1" dirty="0" smtClean="0">
              <a:latin typeface="Cambria" pitchFamily="18" charset="0"/>
            </a:rPr>
            <a:t>Conformación del Plan de Trabajo Integral de Actividades del Servicio del DIES (Acción Tutorial – Orientación Educativa) , </a:t>
          </a:r>
          <a:endParaRPr lang="es-MX" dirty="0"/>
        </a:p>
      </dgm:t>
    </dgm:pt>
    <dgm:pt modelId="{99B8CD12-4D72-474E-AF94-1F1EC8CA0CBA}" type="parTrans" cxnId="{21ADE228-AFE6-4189-A03A-EDF8CC916C37}">
      <dgm:prSet/>
      <dgm:spPr/>
      <dgm:t>
        <a:bodyPr/>
        <a:lstStyle/>
        <a:p>
          <a:endParaRPr lang="es-MX"/>
        </a:p>
      </dgm:t>
    </dgm:pt>
    <dgm:pt modelId="{9C217BDC-2C94-490F-8462-5514C1B4B0DE}" type="sibTrans" cxnId="{21ADE228-AFE6-4189-A03A-EDF8CC916C37}">
      <dgm:prSet/>
      <dgm:spPr/>
      <dgm:t>
        <a:bodyPr/>
        <a:lstStyle/>
        <a:p>
          <a:endParaRPr lang="es-MX"/>
        </a:p>
      </dgm:t>
    </dgm:pt>
    <dgm:pt modelId="{6E97B0F4-0A12-4988-B14E-4B70ADFC2839}">
      <dgm:prSet phldrT="[Texto]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s-MX" dirty="0" smtClean="0"/>
            <a:t>3</a:t>
          </a:r>
          <a:endParaRPr lang="es-MX" dirty="0"/>
        </a:p>
      </dgm:t>
    </dgm:pt>
    <dgm:pt modelId="{DDCEE625-91D7-45DD-92FD-D4FE664D6D66}" type="parTrans" cxnId="{4F2C6439-F636-4E50-963F-4AA5C89C8EDF}">
      <dgm:prSet/>
      <dgm:spPr/>
      <dgm:t>
        <a:bodyPr/>
        <a:lstStyle/>
        <a:p>
          <a:endParaRPr lang="es-MX"/>
        </a:p>
      </dgm:t>
    </dgm:pt>
    <dgm:pt modelId="{EAB2944D-8CDE-4BCF-A94C-B6B84D759360}" type="sibTrans" cxnId="{4F2C6439-F636-4E50-963F-4AA5C89C8EDF}">
      <dgm:prSet/>
      <dgm:spPr/>
      <dgm:t>
        <a:bodyPr/>
        <a:lstStyle/>
        <a:p>
          <a:endParaRPr lang="es-MX"/>
        </a:p>
      </dgm:t>
    </dgm:pt>
    <dgm:pt modelId="{F684F0A8-F212-4A06-B00E-732C0515F9F0}">
      <dgm:prSet phldrT="[Texto]" custT="1"/>
      <dgm:spPr/>
      <dgm:t>
        <a:bodyPr/>
        <a:lstStyle/>
        <a:p>
          <a:r>
            <a:rPr lang="es-MX" sz="2800" b="1" dirty="0" smtClean="0">
              <a:latin typeface="Cambria" pitchFamily="18" charset="0"/>
            </a:rPr>
            <a:t>Seguimiento  de  las Actividades a Desarrollar en los Proyectos y Subproyectos.</a:t>
          </a:r>
          <a:r>
            <a:rPr lang="es-MX" sz="2800" dirty="0" smtClean="0"/>
            <a:t/>
          </a:r>
          <a:br>
            <a:rPr lang="es-MX" sz="2800" dirty="0" smtClean="0"/>
          </a:br>
          <a:endParaRPr lang="es-MX" sz="2800" dirty="0"/>
        </a:p>
      </dgm:t>
    </dgm:pt>
    <dgm:pt modelId="{3AB60461-2694-4714-AD9C-FEB754FABA78}" type="parTrans" cxnId="{B462E6C3-CB76-486E-A048-92B971F91DFF}">
      <dgm:prSet/>
      <dgm:spPr/>
      <dgm:t>
        <a:bodyPr/>
        <a:lstStyle/>
        <a:p>
          <a:endParaRPr lang="es-MX"/>
        </a:p>
      </dgm:t>
    </dgm:pt>
    <dgm:pt modelId="{43A31ECB-8168-4DE4-89EA-C1449F3612DC}" type="sibTrans" cxnId="{B462E6C3-CB76-486E-A048-92B971F91DFF}">
      <dgm:prSet/>
      <dgm:spPr/>
      <dgm:t>
        <a:bodyPr/>
        <a:lstStyle/>
        <a:p>
          <a:endParaRPr lang="es-MX"/>
        </a:p>
      </dgm:t>
    </dgm:pt>
    <dgm:pt modelId="{E780B977-9648-414B-94E8-0D6FE8F66D71}" type="pres">
      <dgm:prSet presAssocID="{1A3E222D-0B2C-47A6-9E92-FDF2B9F28C8F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5DA17E2E-08DE-4FFB-8FFA-8307E1A88DB0}" type="pres">
      <dgm:prSet presAssocID="{82967FF2-37DE-4ABE-BDDC-A5DD63823DCD}" presName="composite" presStyleCnt="0"/>
      <dgm:spPr/>
    </dgm:pt>
    <dgm:pt modelId="{94F39DC3-1385-448F-93B3-67E096E302F8}" type="pres">
      <dgm:prSet presAssocID="{82967FF2-37DE-4ABE-BDDC-A5DD63823DCD}" presName="bentUpArrow1" presStyleLbl="alignImgPlace1" presStyleIdx="0" presStyleCnt="2"/>
      <dgm:spPr/>
    </dgm:pt>
    <dgm:pt modelId="{15351B1D-D511-4675-9A6C-CCA06ACAF05E}" type="pres">
      <dgm:prSet presAssocID="{82967FF2-37DE-4ABE-BDDC-A5DD63823DCD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67AFA6-9370-441D-BB8A-E6D9A4788AC7}" type="pres">
      <dgm:prSet presAssocID="{82967FF2-37DE-4ABE-BDDC-A5DD63823DCD}" presName="ChildText" presStyleLbl="revTx" presStyleIdx="0" presStyleCnt="3" custScaleX="349960" custLinFactX="29080" custLinFactNeighborX="100000" custLinFactNeighborY="-240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67195C-7AB7-4A38-AF04-222A382B89A6}" type="pres">
      <dgm:prSet presAssocID="{7AC5C87F-152A-4627-A0D5-7717B40E598E}" presName="sibTrans" presStyleCnt="0"/>
      <dgm:spPr/>
    </dgm:pt>
    <dgm:pt modelId="{F11C0A27-E06C-43B7-BC03-3B6E0A54D609}" type="pres">
      <dgm:prSet presAssocID="{E411CCFD-64B4-4063-8A9A-A37B93EAB82A}" presName="composite" presStyleCnt="0"/>
      <dgm:spPr/>
    </dgm:pt>
    <dgm:pt modelId="{AB06C775-018B-4FFD-9797-70F462B862F6}" type="pres">
      <dgm:prSet presAssocID="{E411CCFD-64B4-4063-8A9A-A37B93EAB82A}" presName="bentUpArrow1" presStyleLbl="alignImgPlace1" presStyleIdx="1" presStyleCnt="2" custLinFactNeighborX="-74611" custLinFactNeighborY="-2292"/>
      <dgm:spPr/>
    </dgm:pt>
    <dgm:pt modelId="{15C44339-1289-4E3E-8A0C-23CA688C1D1B}" type="pres">
      <dgm:prSet presAssocID="{E411CCFD-64B4-4063-8A9A-A37B93EAB82A}" presName="ParentText" presStyleLbl="node1" presStyleIdx="1" presStyleCnt="3" custLinFactNeighborX="-55105" custLinFactNeighborY="-291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1D4EA0-5FF5-41BD-AEFC-97B2D3B56E90}" type="pres">
      <dgm:prSet presAssocID="{E411CCFD-64B4-4063-8A9A-A37B93EAB82A}" presName="ChildText" presStyleLbl="revTx" presStyleIdx="1" presStyleCnt="3" custScaleX="403145" custScaleY="132695" custLinFactNeighborX="87418" custLinFactNeighborY="244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8DD31C-5DD4-4BEC-9D1B-FB151A5A6052}" type="pres">
      <dgm:prSet presAssocID="{74E7DA4C-1DD7-4260-837E-4A8E292115C1}" presName="sibTrans" presStyleCnt="0"/>
      <dgm:spPr/>
    </dgm:pt>
    <dgm:pt modelId="{B86C5E43-D5A6-4EF8-8EE6-443E99E42721}" type="pres">
      <dgm:prSet presAssocID="{6E97B0F4-0A12-4988-B14E-4B70ADFC2839}" presName="composite" presStyleCnt="0"/>
      <dgm:spPr/>
    </dgm:pt>
    <dgm:pt modelId="{48B7DBE7-9357-499E-8CEA-F70C560342A8}" type="pres">
      <dgm:prSet presAssocID="{6E97B0F4-0A12-4988-B14E-4B70ADFC2839}" presName="ParentText" presStyleLbl="node1" presStyleIdx="2" presStyleCnt="3" custLinFactNeighborX="-82430" custLinFactNeighborY="-82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31002CE-6663-41B3-A073-1FEC5A0E4171}" type="pres">
      <dgm:prSet presAssocID="{6E97B0F4-0A12-4988-B14E-4B70ADFC2839}" presName="FinalChildText" presStyleLbl="revTx" presStyleIdx="2" presStyleCnt="3" custScaleX="319545" custLinFactNeighborX="-254" custLinFactNeighborY="8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62A3FB7-ACB9-48A6-81E2-DE51DC38A614}" type="presOf" srcId="{82967FF2-37DE-4ABE-BDDC-A5DD63823DCD}" destId="{15351B1D-D511-4675-9A6C-CCA06ACAF05E}" srcOrd="0" destOrd="0" presId="urn:microsoft.com/office/officeart/2005/8/layout/StepDownProcess"/>
    <dgm:cxn modelId="{4AEC1C0E-0E4D-49E3-A22B-7F501F5101A1}" type="presOf" srcId="{E411CCFD-64B4-4063-8A9A-A37B93EAB82A}" destId="{15C44339-1289-4E3E-8A0C-23CA688C1D1B}" srcOrd="0" destOrd="0" presId="urn:microsoft.com/office/officeart/2005/8/layout/StepDownProcess"/>
    <dgm:cxn modelId="{8BFA91CB-F914-4CEF-AFFA-336C54DFB70C}" type="presOf" srcId="{6E97B0F4-0A12-4988-B14E-4B70ADFC2839}" destId="{48B7DBE7-9357-499E-8CEA-F70C560342A8}" srcOrd="0" destOrd="0" presId="urn:microsoft.com/office/officeart/2005/8/layout/StepDownProcess"/>
    <dgm:cxn modelId="{ED91E375-2F99-43DF-AEA0-BE8146095DAD}" type="presOf" srcId="{1A3E222D-0B2C-47A6-9E92-FDF2B9F28C8F}" destId="{E780B977-9648-414B-94E8-0D6FE8F66D71}" srcOrd="0" destOrd="0" presId="urn:microsoft.com/office/officeart/2005/8/layout/StepDownProcess"/>
    <dgm:cxn modelId="{A4662FAF-95F4-4BC7-A63C-87D54D4EA275}" type="presOf" srcId="{F684F0A8-F212-4A06-B00E-732C0515F9F0}" destId="{131002CE-6663-41B3-A073-1FEC5A0E4171}" srcOrd="0" destOrd="0" presId="urn:microsoft.com/office/officeart/2005/8/layout/StepDownProcess"/>
    <dgm:cxn modelId="{5DFF9A39-6CF1-454C-A34F-FA9F343152C9}" srcId="{1A3E222D-0B2C-47A6-9E92-FDF2B9F28C8F}" destId="{82967FF2-37DE-4ABE-BDDC-A5DD63823DCD}" srcOrd="0" destOrd="0" parTransId="{F2002519-47B2-4AAA-8C29-EED99F9B4105}" sibTransId="{7AC5C87F-152A-4627-A0D5-7717B40E598E}"/>
    <dgm:cxn modelId="{B462E6C3-CB76-486E-A048-92B971F91DFF}" srcId="{6E97B0F4-0A12-4988-B14E-4B70ADFC2839}" destId="{F684F0A8-F212-4A06-B00E-732C0515F9F0}" srcOrd="0" destOrd="0" parTransId="{3AB60461-2694-4714-AD9C-FEB754FABA78}" sibTransId="{43A31ECB-8168-4DE4-89EA-C1449F3612DC}"/>
    <dgm:cxn modelId="{3FE6A208-C7C8-44BC-874E-B9B2E5EE458E}" srcId="{1A3E222D-0B2C-47A6-9E92-FDF2B9F28C8F}" destId="{E411CCFD-64B4-4063-8A9A-A37B93EAB82A}" srcOrd="1" destOrd="0" parTransId="{19127DA5-62A5-459C-B352-220870EF7376}" sibTransId="{74E7DA4C-1DD7-4260-837E-4A8E292115C1}"/>
    <dgm:cxn modelId="{4F2C6439-F636-4E50-963F-4AA5C89C8EDF}" srcId="{1A3E222D-0B2C-47A6-9E92-FDF2B9F28C8F}" destId="{6E97B0F4-0A12-4988-B14E-4B70ADFC2839}" srcOrd="2" destOrd="0" parTransId="{DDCEE625-91D7-45DD-92FD-D4FE664D6D66}" sibTransId="{EAB2944D-8CDE-4BCF-A94C-B6B84D759360}"/>
    <dgm:cxn modelId="{500BBE24-8660-40C4-914D-DFE5B8503714}" type="presOf" srcId="{6C5954FB-D57A-4DA7-A375-0DFD49035F76}" destId="{681D4EA0-5FF5-41BD-AEFC-97B2D3B56E90}" srcOrd="0" destOrd="0" presId="urn:microsoft.com/office/officeart/2005/8/layout/StepDownProcess"/>
    <dgm:cxn modelId="{21ADE228-AFE6-4189-A03A-EDF8CC916C37}" srcId="{E411CCFD-64B4-4063-8A9A-A37B93EAB82A}" destId="{6C5954FB-D57A-4DA7-A375-0DFD49035F76}" srcOrd="0" destOrd="0" parTransId="{99B8CD12-4D72-474E-AF94-1F1EC8CA0CBA}" sibTransId="{9C217BDC-2C94-490F-8462-5514C1B4B0DE}"/>
    <dgm:cxn modelId="{3BBF9A8D-372D-4401-B7FB-21DB96AC938D}" type="presOf" srcId="{5B33D99D-F4B8-47AC-AE89-3026AFB718B6}" destId="{3167AFA6-9370-441D-BB8A-E6D9A4788AC7}" srcOrd="0" destOrd="0" presId="urn:microsoft.com/office/officeart/2005/8/layout/StepDownProcess"/>
    <dgm:cxn modelId="{05EFFFFB-AF6D-4BA0-A0AF-A3982CABBD48}" srcId="{82967FF2-37DE-4ABE-BDDC-A5DD63823DCD}" destId="{5B33D99D-F4B8-47AC-AE89-3026AFB718B6}" srcOrd="0" destOrd="0" parTransId="{DA58D785-3ADA-4EDA-BFE0-E9B0203AA5D8}" sibTransId="{6A691170-3CE3-4E32-8C74-FDBFF0F376A2}"/>
    <dgm:cxn modelId="{26DF7999-E992-4ED9-A99D-7705B8BB64E4}" type="presParOf" srcId="{E780B977-9648-414B-94E8-0D6FE8F66D71}" destId="{5DA17E2E-08DE-4FFB-8FFA-8307E1A88DB0}" srcOrd="0" destOrd="0" presId="urn:microsoft.com/office/officeart/2005/8/layout/StepDownProcess"/>
    <dgm:cxn modelId="{848C3BDF-DA73-4F50-BFA6-BACC2C171BB0}" type="presParOf" srcId="{5DA17E2E-08DE-4FFB-8FFA-8307E1A88DB0}" destId="{94F39DC3-1385-448F-93B3-67E096E302F8}" srcOrd="0" destOrd="0" presId="urn:microsoft.com/office/officeart/2005/8/layout/StepDownProcess"/>
    <dgm:cxn modelId="{84FCB438-7DFA-4D6F-A086-6B5A46053634}" type="presParOf" srcId="{5DA17E2E-08DE-4FFB-8FFA-8307E1A88DB0}" destId="{15351B1D-D511-4675-9A6C-CCA06ACAF05E}" srcOrd="1" destOrd="0" presId="urn:microsoft.com/office/officeart/2005/8/layout/StepDownProcess"/>
    <dgm:cxn modelId="{063A88D9-7422-4AD5-B020-77A225C83547}" type="presParOf" srcId="{5DA17E2E-08DE-4FFB-8FFA-8307E1A88DB0}" destId="{3167AFA6-9370-441D-BB8A-E6D9A4788AC7}" srcOrd="2" destOrd="0" presId="urn:microsoft.com/office/officeart/2005/8/layout/StepDownProcess"/>
    <dgm:cxn modelId="{2F78C684-1759-4753-92AA-EFB5CCA65560}" type="presParOf" srcId="{E780B977-9648-414B-94E8-0D6FE8F66D71}" destId="{F067195C-7AB7-4A38-AF04-222A382B89A6}" srcOrd="1" destOrd="0" presId="urn:microsoft.com/office/officeart/2005/8/layout/StepDownProcess"/>
    <dgm:cxn modelId="{6C1991B6-C621-4E3F-B3E3-ACC185E2F1C7}" type="presParOf" srcId="{E780B977-9648-414B-94E8-0D6FE8F66D71}" destId="{F11C0A27-E06C-43B7-BC03-3B6E0A54D609}" srcOrd="2" destOrd="0" presId="urn:microsoft.com/office/officeart/2005/8/layout/StepDownProcess"/>
    <dgm:cxn modelId="{3287233E-9482-47BB-BCC8-0AAA30822230}" type="presParOf" srcId="{F11C0A27-E06C-43B7-BC03-3B6E0A54D609}" destId="{AB06C775-018B-4FFD-9797-70F462B862F6}" srcOrd="0" destOrd="0" presId="urn:microsoft.com/office/officeart/2005/8/layout/StepDownProcess"/>
    <dgm:cxn modelId="{AE24C156-1EF7-484F-9343-5436C5283B23}" type="presParOf" srcId="{F11C0A27-E06C-43B7-BC03-3B6E0A54D609}" destId="{15C44339-1289-4E3E-8A0C-23CA688C1D1B}" srcOrd="1" destOrd="0" presId="urn:microsoft.com/office/officeart/2005/8/layout/StepDownProcess"/>
    <dgm:cxn modelId="{B617DE9D-DA85-4106-9B95-9DCA702BB475}" type="presParOf" srcId="{F11C0A27-E06C-43B7-BC03-3B6E0A54D609}" destId="{681D4EA0-5FF5-41BD-AEFC-97B2D3B56E90}" srcOrd="2" destOrd="0" presId="urn:microsoft.com/office/officeart/2005/8/layout/StepDownProcess"/>
    <dgm:cxn modelId="{5918C99A-B79C-4DF8-9C1D-7E2DD8B9E62F}" type="presParOf" srcId="{E780B977-9648-414B-94E8-0D6FE8F66D71}" destId="{C78DD31C-5DD4-4BEC-9D1B-FB151A5A6052}" srcOrd="3" destOrd="0" presId="urn:microsoft.com/office/officeart/2005/8/layout/StepDownProcess"/>
    <dgm:cxn modelId="{6136C98B-2E4E-4EF7-88E5-12EAF85B33E1}" type="presParOf" srcId="{E780B977-9648-414B-94E8-0D6FE8F66D71}" destId="{B86C5E43-D5A6-4EF8-8EE6-443E99E42721}" srcOrd="4" destOrd="0" presId="urn:microsoft.com/office/officeart/2005/8/layout/StepDownProcess"/>
    <dgm:cxn modelId="{5526F93F-3195-4495-9E2A-D76085223B72}" type="presParOf" srcId="{B86C5E43-D5A6-4EF8-8EE6-443E99E42721}" destId="{48B7DBE7-9357-499E-8CEA-F70C560342A8}" srcOrd="0" destOrd="0" presId="urn:microsoft.com/office/officeart/2005/8/layout/StepDownProcess"/>
    <dgm:cxn modelId="{85385F01-96A7-4EFA-80D6-2D6B5FDB0EF8}" type="presParOf" srcId="{B86C5E43-D5A6-4EF8-8EE6-443E99E42721}" destId="{131002CE-6663-41B3-A073-1FEC5A0E4171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3C1C7FD-E75E-421B-97B0-19015D81FD38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2C92F78-7817-48BE-BD67-4F4F1468A89C}">
      <dgm:prSet phldrT="[Texto]"/>
      <dgm:spPr>
        <a:solidFill>
          <a:schemeClr val="bg1">
            <a:lumMod val="65000"/>
          </a:schemeClr>
        </a:solidFill>
      </dgm:spPr>
      <dgm:t>
        <a:bodyPr/>
        <a:lstStyle/>
        <a:p>
          <a:pPr algn="ctr"/>
          <a:r>
            <a:rPr lang="es-MX" b="1" dirty="0" smtClean="0">
              <a:solidFill>
                <a:schemeClr val="tx1"/>
              </a:solidFill>
            </a:rPr>
            <a:t>Conforman</a:t>
          </a:r>
          <a:r>
            <a:rPr lang="es-MX" b="1" dirty="0" smtClean="0"/>
            <a:t> </a:t>
          </a:r>
          <a:endParaRPr lang="es-MX" dirty="0"/>
        </a:p>
      </dgm:t>
    </dgm:pt>
    <dgm:pt modelId="{E2C42AEC-C1D3-426E-A2FA-942F129710C3}" type="parTrans" cxnId="{59F10C56-D183-4E79-B963-BCED559DF876}">
      <dgm:prSet/>
      <dgm:spPr/>
      <dgm:t>
        <a:bodyPr/>
        <a:lstStyle/>
        <a:p>
          <a:endParaRPr lang="es-MX"/>
        </a:p>
      </dgm:t>
    </dgm:pt>
    <dgm:pt modelId="{2C226C74-9B26-4E9D-9880-C74DE0330DC6}" type="sibTrans" cxnId="{59F10C56-D183-4E79-B963-BCED559DF876}">
      <dgm:prSet/>
      <dgm:spPr/>
      <dgm:t>
        <a:bodyPr/>
        <a:lstStyle/>
        <a:p>
          <a:endParaRPr lang="es-MX"/>
        </a:p>
      </dgm:t>
    </dgm:pt>
    <dgm:pt modelId="{A1316485-458E-48A4-9504-5ADE7A559F40}">
      <dgm:prSet phldrT="[Texto]"/>
      <dgm:spPr/>
      <dgm:t>
        <a:bodyPr/>
        <a:lstStyle/>
        <a:p>
          <a:r>
            <a:rPr lang="es-MX" b="0" dirty="0" smtClean="0">
              <a:solidFill>
                <a:schemeClr val="tx1"/>
              </a:solidFill>
            </a:rPr>
            <a:t>Plan de Trabajo Integral de Actividades </a:t>
          </a:r>
          <a:endParaRPr lang="es-MX" b="0" dirty="0">
            <a:solidFill>
              <a:schemeClr val="tx1"/>
            </a:solidFill>
          </a:endParaRPr>
        </a:p>
      </dgm:t>
    </dgm:pt>
    <dgm:pt modelId="{720A277E-2CAF-42DF-8EA5-E78873F63840}" type="parTrans" cxnId="{43944A15-F437-4CB7-B2F8-A87354572062}">
      <dgm:prSet/>
      <dgm:spPr/>
      <dgm:t>
        <a:bodyPr/>
        <a:lstStyle/>
        <a:p>
          <a:endParaRPr lang="es-MX"/>
        </a:p>
      </dgm:t>
    </dgm:pt>
    <dgm:pt modelId="{A6A332D0-56BD-41B9-81D9-1EDBEA558FF4}" type="sibTrans" cxnId="{43944A15-F437-4CB7-B2F8-A87354572062}">
      <dgm:prSet/>
      <dgm:spPr/>
      <dgm:t>
        <a:bodyPr/>
        <a:lstStyle/>
        <a:p>
          <a:endParaRPr lang="es-MX"/>
        </a:p>
      </dgm:t>
    </dgm:pt>
    <dgm:pt modelId="{36915384-AB98-4B1F-8651-C9EA7C74BA5B}">
      <dgm:prSet phldrT="[Texto]" custT="1"/>
      <dgm:spPr>
        <a:solidFill>
          <a:schemeClr val="bg1">
            <a:lumMod val="65000"/>
          </a:schemeClr>
        </a:solidFill>
      </dgm:spPr>
      <dgm:t>
        <a:bodyPr/>
        <a:lstStyle/>
        <a:p>
          <a:pPr algn="ctr"/>
          <a:r>
            <a:rPr kumimoji="0" lang="es-MX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Recaban las propuestas </a:t>
          </a:r>
          <a:r>
            <a:rPr kumimoji="0" lang="es-MX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y las  </a:t>
          </a:r>
          <a:r>
            <a:rPr kumimoji="0" lang="es-MX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integran</a:t>
          </a:r>
          <a:endParaRPr lang="es-MX" sz="3200" b="1" dirty="0"/>
        </a:p>
      </dgm:t>
    </dgm:pt>
    <dgm:pt modelId="{57A3B390-65F8-4E00-A9F0-B512CC2D2A60}" type="parTrans" cxnId="{2C2ECBB9-FBC5-44B6-9B07-2A0CBE196AB5}">
      <dgm:prSet/>
      <dgm:spPr/>
      <dgm:t>
        <a:bodyPr/>
        <a:lstStyle/>
        <a:p>
          <a:endParaRPr lang="es-MX"/>
        </a:p>
      </dgm:t>
    </dgm:pt>
    <dgm:pt modelId="{E802431D-7EF6-46C8-B2A9-8206D679B702}" type="sibTrans" cxnId="{2C2ECBB9-FBC5-44B6-9B07-2A0CBE196AB5}">
      <dgm:prSet/>
      <dgm:spPr/>
      <dgm:t>
        <a:bodyPr/>
        <a:lstStyle/>
        <a:p>
          <a:endParaRPr lang="es-MX"/>
        </a:p>
      </dgm:t>
    </dgm:pt>
    <dgm:pt modelId="{88AD09A1-DD50-4F1B-9FCB-2C1F7B3B3BBF}">
      <dgm:prSet phldrT="[Texto]"/>
      <dgm:spPr/>
      <dgm:t>
        <a:bodyPr/>
        <a:lstStyle/>
        <a:p>
          <a:endParaRPr lang="es-MX" dirty="0"/>
        </a:p>
      </dgm:t>
    </dgm:pt>
    <dgm:pt modelId="{3735A5A0-BA68-43A0-86FB-6D7182EFF270}" type="parTrans" cxnId="{078A952B-E488-4B7B-8C4B-AD5DBE2F5DC9}">
      <dgm:prSet/>
      <dgm:spPr/>
      <dgm:t>
        <a:bodyPr/>
        <a:lstStyle/>
        <a:p>
          <a:endParaRPr lang="es-MX"/>
        </a:p>
      </dgm:t>
    </dgm:pt>
    <dgm:pt modelId="{9A41BCA1-9545-4441-A901-DE6AC48BCA23}" type="sibTrans" cxnId="{078A952B-E488-4B7B-8C4B-AD5DBE2F5DC9}">
      <dgm:prSet/>
      <dgm:spPr/>
      <dgm:t>
        <a:bodyPr/>
        <a:lstStyle/>
        <a:p>
          <a:endParaRPr lang="es-MX"/>
        </a:p>
      </dgm:t>
    </dgm:pt>
    <dgm:pt modelId="{CA2F4604-1589-40F5-B192-9D2588578E11}">
      <dgm:prSet phldrT="[Texto]"/>
      <dgm:spPr>
        <a:solidFill>
          <a:schemeClr val="bg1">
            <a:lumMod val="65000"/>
          </a:schemeClr>
        </a:solidFill>
      </dgm:spPr>
      <dgm:t>
        <a:bodyPr/>
        <a:lstStyle/>
        <a:p>
          <a:pPr algn="ctr"/>
          <a:r>
            <a:rPr lang="es-MX" b="1" dirty="0" smtClean="0">
              <a:solidFill>
                <a:schemeClr val="tx1"/>
              </a:solidFill>
            </a:rPr>
            <a:t>Remite</a:t>
          </a:r>
          <a:r>
            <a:rPr lang="es-MX" dirty="0" smtClean="0"/>
            <a:t> </a:t>
          </a:r>
          <a:endParaRPr lang="es-MX" dirty="0"/>
        </a:p>
      </dgm:t>
    </dgm:pt>
    <dgm:pt modelId="{03655541-594A-4061-9D37-2D4DE05E4F34}" type="parTrans" cxnId="{4515B115-406A-4471-A480-123B28FB155E}">
      <dgm:prSet/>
      <dgm:spPr/>
      <dgm:t>
        <a:bodyPr/>
        <a:lstStyle/>
        <a:p>
          <a:endParaRPr lang="es-MX"/>
        </a:p>
      </dgm:t>
    </dgm:pt>
    <dgm:pt modelId="{47B1DEDF-8277-4AE0-9DAF-2DB7725B9107}" type="sibTrans" cxnId="{4515B115-406A-4471-A480-123B28FB155E}">
      <dgm:prSet/>
      <dgm:spPr/>
      <dgm:t>
        <a:bodyPr/>
        <a:lstStyle/>
        <a:p>
          <a:endParaRPr lang="es-MX"/>
        </a:p>
      </dgm:t>
    </dgm:pt>
    <dgm:pt modelId="{D6A75B6C-4D3B-481D-93B9-3F517E237D58}">
      <dgm:prSet phldrT="[Texto]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kumimoji="0" 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Dirección Académica en las fechas establecidas en el Calendario</a:t>
          </a:r>
          <a:r>
            <a:rPr kumimoji="0" lang="es-MX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de Actividades</a:t>
          </a:r>
          <a:endParaRPr lang="es-MX" dirty="0"/>
        </a:p>
      </dgm:t>
    </dgm:pt>
    <dgm:pt modelId="{35A6A37F-D53C-4123-8561-E657516FAC91}" type="parTrans" cxnId="{3513855F-BE5F-4CAB-84D1-0F89BA30399C}">
      <dgm:prSet/>
      <dgm:spPr/>
      <dgm:t>
        <a:bodyPr/>
        <a:lstStyle/>
        <a:p>
          <a:endParaRPr lang="es-MX"/>
        </a:p>
      </dgm:t>
    </dgm:pt>
    <dgm:pt modelId="{6DBA736A-11D7-4B47-BF27-3CCAA74E41E3}" type="sibTrans" cxnId="{3513855F-BE5F-4CAB-84D1-0F89BA30399C}">
      <dgm:prSet/>
      <dgm:spPr/>
      <dgm:t>
        <a:bodyPr/>
        <a:lstStyle/>
        <a:p>
          <a:endParaRPr lang="es-MX"/>
        </a:p>
      </dgm:t>
    </dgm:pt>
    <dgm:pt modelId="{C70866D5-3B9C-49B5-800B-FA786BC65F7A}" type="pres">
      <dgm:prSet presAssocID="{F3C1C7FD-E75E-421B-97B0-19015D81FD3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B206BB9-20A0-434D-854D-BCE27A1C6174}" type="pres">
      <dgm:prSet presAssocID="{72C92F78-7817-48BE-BD67-4F4F1468A89C}" presName="compositeNode" presStyleCnt="0">
        <dgm:presLayoutVars>
          <dgm:bulletEnabled val="1"/>
        </dgm:presLayoutVars>
      </dgm:prSet>
      <dgm:spPr/>
    </dgm:pt>
    <dgm:pt modelId="{4F7A3AAD-7D63-49B9-BF31-89BE7E8E402F}" type="pres">
      <dgm:prSet presAssocID="{72C92F78-7817-48BE-BD67-4F4F1468A89C}" presName="bgRect" presStyleLbl="node1" presStyleIdx="0" presStyleCnt="3" custLinFactX="3938" custLinFactNeighborX="100000" custLinFactNeighborY="-13772"/>
      <dgm:spPr/>
      <dgm:t>
        <a:bodyPr/>
        <a:lstStyle/>
        <a:p>
          <a:endParaRPr lang="es-MX"/>
        </a:p>
      </dgm:t>
    </dgm:pt>
    <dgm:pt modelId="{60FB3773-0BC5-4D2F-B7F2-065BB28DA475}" type="pres">
      <dgm:prSet presAssocID="{72C92F78-7817-48BE-BD67-4F4F1468A89C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B67498-03E5-411C-82AE-843267A0CB04}" type="pres">
      <dgm:prSet presAssocID="{72C92F78-7817-48BE-BD67-4F4F1468A89C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9262F9-9956-46EE-A4D6-7A130BE251AB}" type="pres">
      <dgm:prSet presAssocID="{2C226C74-9B26-4E9D-9880-C74DE0330DC6}" presName="hSp" presStyleCnt="0"/>
      <dgm:spPr/>
    </dgm:pt>
    <dgm:pt modelId="{C256246B-69B4-47BD-AD30-A252F1474014}" type="pres">
      <dgm:prSet presAssocID="{2C226C74-9B26-4E9D-9880-C74DE0330DC6}" presName="vProcSp" presStyleCnt="0"/>
      <dgm:spPr/>
    </dgm:pt>
    <dgm:pt modelId="{7D22CFBA-21BB-4487-BD7E-D2E11D9DD2F3}" type="pres">
      <dgm:prSet presAssocID="{2C226C74-9B26-4E9D-9880-C74DE0330DC6}" presName="vSp1" presStyleCnt="0"/>
      <dgm:spPr/>
    </dgm:pt>
    <dgm:pt modelId="{D1CA9DE4-CAF4-449E-B9FF-BB803A7A005B}" type="pres">
      <dgm:prSet presAssocID="{2C226C74-9B26-4E9D-9880-C74DE0330DC6}" presName="simulatedConn" presStyleLbl="solidFgAcc1" presStyleIdx="0" presStyleCnt="2"/>
      <dgm:spPr/>
    </dgm:pt>
    <dgm:pt modelId="{7B871D4F-243F-4A0D-A675-C1CDB3270A3E}" type="pres">
      <dgm:prSet presAssocID="{2C226C74-9B26-4E9D-9880-C74DE0330DC6}" presName="vSp2" presStyleCnt="0"/>
      <dgm:spPr/>
    </dgm:pt>
    <dgm:pt modelId="{ADDE8983-72FD-4149-ACE9-5AECE0AF0F25}" type="pres">
      <dgm:prSet presAssocID="{2C226C74-9B26-4E9D-9880-C74DE0330DC6}" presName="sibTrans" presStyleCnt="0"/>
      <dgm:spPr/>
    </dgm:pt>
    <dgm:pt modelId="{F3EB94E8-9775-4174-BE72-143CEC5DD401}" type="pres">
      <dgm:prSet presAssocID="{36915384-AB98-4B1F-8651-C9EA7C74BA5B}" presName="compositeNode" presStyleCnt="0">
        <dgm:presLayoutVars>
          <dgm:bulletEnabled val="1"/>
        </dgm:presLayoutVars>
      </dgm:prSet>
      <dgm:spPr/>
    </dgm:pt>
    <dgm:pt modelId="{66CBC32D-3FD7-4C11-B1D9-28476B648E87}" type="pres">
      <dgm:prSet presAssocID="{36915384-AB98-4B1F-8651-C9EA7C74BA5B}" presName="bgRect" presStyleLbl="node1" presStyleIdx="1" presStyleCnt="3" custLinFactX="-3523" custLinFactNeighborX="-100000" custLinFactNeighborY="-12617"/>
      <dgm:spPr/>
      <dgm:t>
        <a:bodyPr/>
        <a:lstStyle/>
        <a:p>
          <a:endParaRPr lang="es-MX"/>
        </a:p>
      </dgm:t>
    </dgm:pt>
    <dgm:pt modelId="{F4E8F176-B48D-4DF9-8421-D71D74BB60BB}" type="pres">
      <dgm:prSet presAssocID="{36915384-AB98-4B1F-8651-C9EA7C74BA5B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362D57-029A-474C-B8B4-502D365A529E}" type="pres">
      <dgm:prSet presAssocID="{36915384-AB98-4B1F-8651-C9EA7C74BA5B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079F6F-0B9F-42A5-9290-620DD1A79251}" type="pres">
      <dgm:prSet presAssocID="{E802431D-7EF6-46C8-B2A9-8206D679B702}" presName="hSp" presStyleCnt="0"/>
      <dgm:spPr/>
    </dgm:pt>
    <dgm:pt modelId="{3323434B-9307-45C4-8B55-9FF976954460}" type="pres">
      <dgm:prSet presAssocID="{E802431D-7EF6-46C8-B2A9-8206D679B702}" presName="vProcSp" presStyleCnt="0"/>
      <dgm:spPr/>
    </dgm:pt>
    <dgm:pt modelId="{8136E796-2C9A-4BCB-89EE-560FC1F33302}" type="pres">
      <dgm:prSet presAssocID="{E802431D-7EF6-46C8-B2A9-8206D679B702}" presName="vSp1" presStyleCnt="0"/>
      <dgm:spPr/>
    </dgm:pt>
    <dgm:pt modelId="{7DB4F522-812A-488B-B70E-89B4DDF6FD9D}" type="pres">
      <dgm:prSet presAssocID="{E802431D-7EF6-46C8-B2A9-8206D679B702}" presName="simulatedConn" presStyleLbl="solidFgAcc1" presStyleIdx="1" presStyleCnt="2"/>
      <dgm:spPr/>
    </dgm:pt>
    <dgm:pt modelId="{2C588E6D-4558-4198-BBA3-5D25230E6A27}" type="pres">
      <dgm:prSet presAssocID="{E802431D-7EF6-46C8-B2A9-8206D679B702}" presName="vSp2" presStyleCnt="0"/>
      <dgm:spPr/>
    </dgm:pt>
    <dgm:pt modelId="{DDA2884B-56FE-4DA3-9BCA-C13E9F736268}" type="pres">
      <dgm:prSet presAssocID="{E802431D-7EF6-46C8-B2A9-8206D679B702}" presName="sibTrans" presStyleCnt="0"/>
      <dgm:spPr/>
    </dgm:pt>
    <dgm:pt modelId="{4589E061-50DC-4574-9FC8-4927AC41B347}" type="pres">
      <dgm:prSet presAssocID="{CA2F4604-1589-40F5-B192-9D2588578E11}" presName="compositeNode" presStyleCnt="0">
        <dgm:presLayoutVars>
          <dgm:bulletEnabled val="1"/>
        </dgm:presLayoutVars>
      </dgm:prSet>
      <dgm:spPr/>
    </dgm:pt>
    <dgm:pt modelId="{855CC062-7323-4340-89B0-E171021AF85D}" type="pres">
      <dgm:prSet presAssocID="{CA2F4604-1589-40F5-B192-9D2588578E11}" presName="bgRect" presStyleLbl="node1" presStyleIdx="2" presStyleCnt="3" custLinFactNeighborX="-2906" custLinFactNeighborY="-11790"/>
      <dgm:spPr/>
      <dgm:t>
        <a:bodyPr/>
        <a:lstStyle/>
        <a:p>
          <a:endParaRPr lang="es-MX"/>
        </a:p>
      </dgm:t>
    </dgm:pt>
    <dgm:pt modelId="{3CA5C811-3AE8-4752-BF7B-C368C64EE406}" type="pres">
      <dgm:prSet presAssocID="{CA2F4604-1589-40F5-B192-9D2588578E11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1DDB90-14D3-4C8E-AF75-F6EE0609031F}" type="pres">
      <dgm:prSet presAssocID="{CA2F4604-1589-40F5-B192-9D2588578E11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25BD470-A5BF-448F-B3F2-CD080F87F095}" type="presOf" srcId="{CA2F4604-1589-40F5-B192-9D2588578E11}" destId="{855CC062-7323-4340-89B0-E171021AF85D}" srcOrd="0" destOrd="0" presId="urn:microsoft.com/office/officeart/2005/8/layout/hProcess7"/>
    <dgm:cxn modelId="{6D670F1C-007E-4614-87C0-2B6533991B18}" type="presOf" srcId="{CA2F4604-1589-40F5-B192-9D2588578E11}" destId="{3CA5C811-3AE8-4752-BF7B-C368C64EE406}" srcOrd="1" destOrd="0" presId="urn:microsoft.com/office/officeart/2005/8/layout/hProcess7"/>
    <dgm:cxn modelId="{59F10C56-D183-4E79-B963-BCED559DF876}" srcId="{F3C1C7FD-E75E-421B-97B0-19015D81FD38}" destId="{72C92F78-7817-48BE-BD67-4F4F1468A89C}" srcOrd="0" destOrd="0" parTransId="{E2C42AEC-C1D3-426E-A2FA-942F129710C3}" sibTransId="{2C226C74-9B26-4E9D-9880-C74DE0330DC6}"/>
    <dgm:cxn modelId="{43944A15-F437-4CB7-B2F8-A87354572062}" srcId="{72C92F78-7817-48BE-BD67-4F4F1468A89C}" destId="{A1316485-458E-48A4-9504-5ADE7A559F40}" srcOrd="0" destOrd="0" parTransId="{720A277E-2CAF-42DF-8EA5-E78873F63840}" sibTransId="{A6A332D0-56BD-41B9-81D9-1EDBEA558FF4}"/>
    <dgm:cxn modelId="{4515B115-406A-4471-A480-123B28FB155E}" srcId="{F3C1C7FD-E75E-421B-97B0-19015D81FD38}" destId="{CA2F4604-1589-40F5-B192-9D2588578E11}" srcOrd="2" destOrd="0" parTransId="{03655541-594A-4061-9D37-2D4DE05E4F34}" sibTransId="{47B1DEDF-8277-4AE0-9DAF-2DB7725B9107}"/>
    <dgm:cxn modelId="{1FE3FC21-CE60-4985-8F9C-57799196D77B}" type="presOf" srcId="{D6A75B6C-4D3B-481D-93B9-3F517E237D58}" destId="{611DDB90-14D3-4C8E-AF75-F6EE0609031F}" srcOrd="0" destOrd="0" presId="urn:microsoft.com/office/officeart/2005/8/layout/hProcess7"/>
    <dgm:cxn modelId="{047993CF-B14D-440A-9208-6D708E7EA175}" type="presOf" srcId="{F3C1C7FD-E75E-421B-97B0-19015D81FD38}" destId="{C70866D5-3B9C-49B5-800B-FA786BC65F7A}" srcOrd="0" destOrd="0" presId="urn:microsoft.com/office/officeart/2005/8/layout/hProcess7"/>
    <dgm:cxn modelId="{075105C2-0480-4788-8EA6-3435FB2E6B7F}" type="presOf" srcId="{72C92F78-7817-48BE-BD67-4F4F1468A89C}" destId="{4F7A3AAD-7D63-49B9-BF31-89BE7E8E402F}" srcOrd="0" destOrd="0" presId="urn:microsoft.com/office/officeart/2005/8/layout/hProcess7"/>
    <dgm:cxn modelId="{7AA9D261-6E01-4B46-8BA3-62C886FEE06C}" type="presOf" srcId="{88AD09A1-DD50-4F1B-9FCB-2C1F7B3B3BBF}" destId="{50362D57-029A-474C-B8B4-502D365A529E}" srcOrd="0" destOrd="0" presId="urn:microsoft.com/office/officeart/2005/8/layout/hProcess7"/>
    <dgm:cxn modelId="{A3D30EFE-F135-41A0-AF30-E61F912EFB1C}" type="presOf" srcId="{36915384-AB98-4B1F-8651-C9EA7C74BA5B}" destId="{66CBC32D-3FD7-4C11-B1D9-28476B648E87}" srcOrd="0" destOrd="0" presId="urn:microsoft.com/office/officeart/2005/8/layout/hProcess7"/>
    <dgm:cxn modelId="{078A952B-E488-4B7B-8C4B-AD5DBE2F5DC9}" srcId="{36915384-AB98-4B1F-8651-C9EA7C74BA5B}" destId="{88AD09A1-DD50-4F1B-9FCB-2C1F7B3B3BBF}" srcOrd="0" destOrd="0" parTransId="{3735A5A0-BA68-43A0-86FB-6D7182EFF270}" sibTransId="{9A41BCA1-9545-4441-A901-DE6AC48BCA23}"/>
    <dgm:cxn modelId="{7D699502-2AF9-4562-9E6D-A1BFD99AC129}" type="presOf" srcId="{72C92F78-7817-48BE-BD67-4F4F1468A89C}" destId="{60FB3773-0BC5-4D2F-B7F2-065BB28DA475}" srcOrd="1" destOrd="0" presId="urn:microsoft.com/office/officeart/2005/8/layout/hProcess7"/>
    <dgm:cxn modelId="{72CEAAC7-421F-4FCA-9C82-450F6843786F}" type="presOf" srcId="{36915384-AB98-4B1F-8651-C9EA7C74BA5B}" destId="{F4E8F176-B48D-4DF9-8421-D71D74BB60BB}" srcOrd="1" destOrd="0" presId="urn:microsoft.com/office/officeart/2005/8/layout/hProcess7"/>
    <dgm:cxn modelId="{3513855F-BE5F-4CAB-84D1-0F89BA30399C}" srcId="{CA2F4604-1589-40F5-B192-9D2588578E11}" destId="{D6A75B6C-4D3B-481D-93B9-3F517E237D58}" srcOrd="0" destOrd="0" parTransId="{35A6A37F-D53C-4123-8561-E657516FAC91}" sibTransId="{6DBA736A-11D7-4B47-BF27-3CCAA74E41E3}"/>
    <dgm:cxn modelId="{2C2ECBB9-FBC5-44B6-9B07-2A0CBE196AB5}" srcId="{F3C1C7FD-E75E-421B-97B0-19015D81FD38}" destId="{36915384-AB98-4B1F-8651-C9EA7C74BA5B}" srcOrd="1" destOrd="0" parTransId="{57A3B390-65F8-4E00-A9F0-B512CC2D2A60}" sibTransId="{E802431D-7EF6-46C8-B2A9-8206D679B702}"/>
    <dgm:cxn modelId="{B4C0C851-8C29-4A19-B1E5-87C58EE0A63F}" type="presOf" srcId="{A1316485-458E-48A4-9504-5ADE7A559F40}" destId="{C3B67498-03E5-411C-82AE-843267A0CB04}" srcOrd="0" destOrd="0" presId="urn:microsoft.com/office/officeart/2005/8/layout/hProcess7"/>
    <dgm:cxn modelId="{C61D93CE-952F-4939-B0B7-7FC1898577BE}" type="presParOf" srcId="{C70866D5-3B9C-49B5-800B-FA786BC65F7A}" destId="{EB206BB9-20A0-434D-854D-BCE27A1C6174}" srcOrd="0" destOrd="0" presId="urn:microsoft.com/office/officeart/2005/8/layout/hProcess7"/>
    <dgm:cxn modelId="{0064539D-0DFB-4729-8DF8-77DB4718F19B}" type="presParOf" srcId="{EB206BB9-20A0-434D-854D-BCE27A1C6174}" destId="{4F7A3AAD-7D63-49B9-BF31-89BE7E8E402F}" srcOrd="0" destOrd="0" presId="urn:microsoft.com/office/officeart/2005/8/layout/hProcess7"/>
    <dgm:cxn modelId="{B99E41B3-635F-4D85-8A46-B4A4AC7494DE}" type="presParOf" srcId="{EB206BB9-20A0-434D-854D-BCE27A1C6174}" destId="{60FB3773-0BC5-4D2F-B7F2-065BB28DA475}" srcOrd="1" destOrd="0" presId="urn:microsoft.com/office/officeart/2005/8/layout/hProcess7"/>
    <dgm:cxn modelId="{EE7DE2E3-C9F5-4CE0-912D-32026F6BE12D}" type="presParOf" srcId="{EB206BB9-20A0-434D-854D-BCE27A1C6174}" destId="{C3B67498-03E5-411C-82AE-843267A0CB04}" srcOrd="2" destOrd="0" presId="urn:microsoft.com/office/officeart/2005/8/layout/hProcess7"/>
    <dgm:cxn modelId="{16BF4DC5-0BC6-44D1-82CC-D2CBA6D4AD09}" type="presParOf" srcId="{C70866D5-3B9C-49B5-800B-FA786BC65F7A}" destId="{8E9262F9-9956-46EE-A4D6-7A130BE251AB}" srcOrd="1" destOrd="0" presId="urn:microsoft.com/office/officeart/2005/8/layout/hProcess7"/>
    <dgm:cxn modelId="{3E4A4628-8455-43A9-90A8-24A4658A441B}" type="presParOf" srcId="{C70866D5-3B9C-49B5-800B-FA786BC65F7A}" destId="{C256246B-69B4-47BD-AD30-A252F1474014}" srcOrd="2" destOrd="0" presId="urn:microsoft.com/office/officeart/2005/8/layout/hProcess7"/>
    <dgm:cxn modelId="{A579E88C-194E-4C61-83CC-750ECF851D12}" type="presParOf" srcId="{C256246B-69B4-47BD-AD30-A252F1474014}" destId="{7D22CFBA-21BB-4487-BD7E-D2E11D9DD2F3}" srcOrd="0" destOrd="0" presId="urn:microsoft.com/office/officeart/2005/8/layout/hProcess7"/>
    <dgm:cxn modelId="{20D69894-1047-4AD5-A97C-C9E038631A75}" type="presParOf" srcId="{C256246B-69B4-47BD-AD30-A252F1474014}" destId="{D1CA9DE4-CAF4-449E-B9FF-BB803A7A005B}" srcOrd="1" destOrd="0" presId="urn:microsoft.com/office/officeart/2005/8/layout/hProcess7"/>
    <dgm:cxn modelId="{E99943F3-0F5D-4F28-8C29-372B235B915D}" type="presParOf" srcId="{C256246B-69B4-47BD-AD30-A252F1474014}" destId="{7B871D4F-243F-4A0D-A675-C1CDB3270A3E}" srcOrd="2" destOrd="0" presId="urn:microsoft.com/office/officeart/2005/8/layout/hProcess7"/>
    <dgm:cxn modelId="{62905292-5DE6-4529-B938-8789F6F4BBF6}" type="presParOf" srcId="{C70866D5-3B9C-49B5-800B-FA786BC65F7A}" destId="{ADDE8983-72FD-4149-ACE9-5AECE0AF0F25}" srcOrd="3" destOrd="0" presId="urn:microsoft.com/office/officeart/2005/8/layout/hProcess7"/>
    <dgm:cxn modelId="{04EB7088-136F-430C-BDA5-5848D8A09DBD}" type="presParOf" srcId="{C70866D5-3B9C-49B5-800B-FA786BC65F7A}" destId="{F3EB94E8-9775-4174-BE72-143CEC5DD401}" srcOrd="4" destOrd="0" presId="urn:microsoft.com/office/officeart/2005/8/layout/hProcess7"/>
    <dgm:cxn modelId="{F1FA8E74-C093-465F-9DEB-D828F290CC97}" type="presParOf" srcId="{F3EB94E8-9775-4174-BE72-143CEC5DD401}" destId="{66CBC32D-3FD7-4C11-B1D9-28476B648E87}" srcOrd="0" destOrd="0" presId="urn:microsoft.com/office/officeart/2005/8/layout/hProcess7"/>
    <dgm:cxn modelId="{28F401F0-8920-4F87-99C1-B59717897932}" type="presParOf" srcId="{F3EB94E8-9775-4174-BE72-143CEC5DD401}" destId="{F4E8F176-B48D-4DF9-8421-D71D74BB60BB}" srcOrd="1" destOrd="0" presId="urn:microsoft.com/office/officeart/2005/8/layout/hProcess7"/>
    <dgm:cxn modelId="{6F05C2B3-872F-47F5-A47F-6C8FCAB76A6D}" type="presParOf" srcId="{F3EB94E8-9775-4174-BE72-143CEC5DD401}" destId="{50362D57-029A-474C-B8B4-502D365A529E}" srcOrd="2" destOrd="0" presId="urn:microsoft.com/office/officeart/2005/8/layout/hProcess7"/>
    <dgm:cxn modelId="{E80A0A3F-CDB5-491C-888E-63FEB6894B23}" type="presParOf" srcId="{C70866D5-3B9C-49B5-800B-FA786BC65F7A}" destId="{8D079F6F-0B9F-42A5-9290-620DD1A79251}" srcOrd="5" destOrd="0" presId="urn:microsoft.com/office/officeart/2005/8/layout/hProcess7"/>
    <dgm:cxn modelId="{A7D2F938-EF5C-41D7-A60D-B521B3C4C3AC}" type="presParOf" srcId="{C70866D5-3B9C-49B5-800B-FA786BC65F7A}" destId="{3323434B-9307-45C4-8B55-9FF976954460}" srcOrd="6" destOrd="0" presId="urn:microsoft.com/office/officeart/2005/8/layout/hProcess7"/>
    <dgm:cxn modelId="{D1DCFD52-E9DF-47B3-883A-D4A1C489B2A3}" type="presParOf" srcId="{3323434B-9307-45C4-8B55-9FF976954460}" destId="{8136E796-2C9A-4BCB-89EE-560FC1F33302}" srcOrd="0" destOrd="0" presId="urn:microsoft.com/office/officeart/2005/8/layout/hProcess7"/>
    <dgm:cxn modelId="{11EC45DA-8ADC-419C-AF8D-558CD06309EC}" type="presParOf" srcId="{3323434B-9307-45C4-8B55-9FF976954460}" destId="{7DB4F522-812A-488B-B70E-89B4DDF6FD9D}" srcOrd="1" destOrd="0" presId="urn:microsoft.com/office/officeart/2005/8/layout/hProcess7"/>
    <dgm:cxn modelId="{9C4E280A-CF8C-449F-9EF8-231ECCAD3DD7}" type="presParOf" srcId="{3323434B-9307-45C4-8B55-9FF976954460}" destId="{2C588E6D-4558-4198-BBA3-5D25230E6A27}" srcOrd="2" destOrd="0" presId="urn:microsoft.com/office/officeart/2005/8/layout/hProcess7"/>
    <dgm:cxn modelId="{EE157CD5-588E-4565-805E-9AA72ED71E20}" type="presParOf" srcId="{C70866D5-3B9C-49B5-800B-FA786BC65F7A}" destId="{DDA2884B-56FE-4DA3-9BCA-C13E9F736268}" srcOrd="7" destOrd="0" presId="urn:microsoft.com/office/officeart/2005/8/layout/hProcess7"/>
    <dgm:cxn modelId="{CC35DFE5-30F7-4C2B-A8A2-4EB71950D66D}" type="presParOf" srcId="{C70866D5-3B9C-49B5-800B-FA786BC65F7A}" destId="{4589E061-50DC-4574-9FC8-4927AC41B347}" srcOrd="8" destOrd="0" presId="urn:microsoft.com/office/officeart/2005/8/layout/hProcess7"/>
    <dgm:cxn modelId="{172E49F0-1474-4E47-9C9A-2347E39B58B7}" type="presParOf" srcId="{4589E061-50DC-4574-9FC8-4927AC41B347}" destId="{855CC062-7323-4340-89B0-E171021AF85D}" srcOrd="0" destOrd="0" presId="urn:microsoft.com/office/officeart/2005/8/layout/hProcess7"/>
    <dgm:cxn modelId="{4EF1681D-4F63-4562-909A-463913047703}" type="presParOf" srcId="{4589E061-50DC-4574-9FC8-4927AC41B347}" destId="{3CA5C811-3AE8-4752-BF7B-C368C64EE406}" srcOrd="1" destOrd="0" presId="urn:microsoft.com/office/officeart/2005/8/layout/hProcess7"/>
    <dgm:cxn modelId="{93502B50-E05A-4740-963E-8B286D29C5D2}" type="presParOf" srcId="{4589E061-50DC-4574-9FC8-4927AC41B347}" destId="{611DDB90-14D3-4C8E-AF75-F6EE0609031F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7363B1-0D7D-4C6C-A69A-977B0892C7E8}" type="doc">
      <dgm:prSet loTypeId="urn:microsoft.com/office/officeart/2005/8/layout/vList6" loCatId="process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73A104B-F15C-46DA-A47A-4CFD04A35C90}">
      <dgm:prSet phldrT="[Texto]"/>
      <dgm:spPr/>
      <dgm:t>
        <a:bodyPr/>
        <a:lstStyle/>
        <a:p>
          <a:r>
            <a:rPr lang="es-MX" dirty="0" smtClean="0">
              <a:ea typeface="Calibri"/>
              <a:cs typeface="Times New Roman"/>
            </a:rPr>
            <a:t>A. Trabajo de Campo </a:t>
          </a:r>
          <a:endParaRPr lang="es-MX" dirty="0"/>
        </a:p>
      </dgm:t>
    </dgm:pt>
    <dgm:pt modelId="{D3EE66DE-DBAF-4D6A-996F-157D5A436198}" type="parTrans" cxnId="{C3B1B271-7260-4304-9904-5F6B69321D2A}">
      <dgm:prSet/>
      <dgm:spPr/>
      <dgm:t>
        <a:bodyPr/>
        <a:lstStyle/>
        <a:p>
          <a:endParaRPr lang="es-MX"/>
        </a:p>
      </dgm:t>
    </dgm:pt>
    <dgm:pt modelId="{3836D3ED-161C-4D4F-96FA-648DAEC791F0}" type="sibTrans" cxnId="{C3B1B271-7260-4304-9904-5F6B69321D2A}">
      <dgm:prSet/>
      <dgm:spPr/>
      <dgm:t>
        <a:bodyPr/>
        <a:lstStyle/>
        <a:p>
          <a:endParaRPr lang="es-MX"/>
        </a:p>
      </dgm:t>
    </dgm:pt>
    <dgm:pt modelId="{50DCC66B-4447-4600-BF17-25DC544942EC}">
      <dgm:prSet phldrT="[Texto]" custT="1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s-MX" sz="2800" dirty="0" smtClean="0">
              <a:ea typeface="Calibri"/>
              <a:cs typeface="Times New Roman"/>
            </a:rPr>
            <a:t>Recolección de Información documental  </a:t>
          </a:r>
          <a:endParaRPr lang="es-MX" sz="2800" dirty="0"/>
        </a:p>
      </dgm:t>
    </dgm:pt>
    <dgm:pt modelId="{BD95B20F-01AB-4D49-A3C1-DD176DA8DA44}" type="parTrans" cxnId="{3D04DADA-26CC-4763-A087-A7612E602471}">
      <dgm:prSet/>
      <dgm:spPr/>
      <dgm:t>
        <a:bodyPr/>
        <a:lstStyle/>
        <a:p>
          <a:endParaRPr lang="es-MX"/>
        </a:p>
      </dgm:t>
    </dgm:pt>
    <dgm:pt modelId="{839F0CE4-A144-4BAE-9075-12D63A85A2A1}" type="sibTrans" cxnId="{3D04DADA-26CC-4763-A087-A7612E602471}">
      <dgm:prSet/>
      <dgm:spPr/>
      <dgm:t>
        <a:bodyPr/>
        <a:lstStyle/>
        <a:p>
          <a:endParaRPr lang="es-MX"/>
        </a:p>
      </dgm:t>
    </dgm:pt>
    <dgm:pt modelId="{F17F6036-B759-4EA9-8F07-51E265265F2D}">
      <dgm:prSet phldrT="[Texto]" custT="1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s-MX" sz="2800" dirty="0" smtClean="0">
              <a:ea typeface="Calibri"/>
              <a:cs typeface="Times New Roman"/>
            </a:rPr>
            <a:t>Consultar la hoja de Reporte Individual de los Sustentantes del Estudio Socioeconómico del estudiantado de primer semestre.</a:t>
          </a:r>
          <a:endParaRPr lang="es-MX" sz="2800" dirty="0"/>
        </a:p>
      </dgm:t>
    </dgm:pt>
    <dgm:pt modelId="{ACA18ABC-8434-4764-950C-5F0B346E2E7D}" type="parTrans" cxnId="{36EDE74A-EBE3-4E2F-BE49-588CE7C5BB15}">
      <dgm:prSet/>
      <dgm:spPr/>
      <dgm:t>
        <a:bodyPr/>
        <a:lstStyle/>
        <a:p>
          <a:endParaRPr lang="es-MX"/>
        </a:p>
      </dgm:t>
    </dgm:pt>
    <dgm:pt modelId="{FFA8C91C-00E3-4673-95DA-6E8517E54D02}" type="sibTrans" cxnId="{36EDE74A-EBE3-4E2F-BE49-588CE7C5BB15}">
      <dgm:prSet/>
      <dgm:spPr/>
      <dgm:t>
        <a:bodyPr/>
        <a:lstStyle/>
        <a:p>
          <a:endParaRPr lang="es-MX"/>
        </a:p>
      </dgm:t>
    </dgm:pt>
    <dgm:pt modelId="{47C033D8-E83E-4AA4-8B96-6B32D39C0FD7}">
      <dgm:prSet phldrT="[Texto]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endParaRPr lang="es-MX" sz="2400" dirty="0"/>
        </a:p>
      </dgm:t>
    </dgm:pt>
    <dgm:pt modelId="{D4B07509-B665-4E5B-9C3B-F66931894511}" type="parTrans" cxnId="{5A9792EA-8CA3-4B71-B27D-F444E5BE860C}">
      <dgm:prSet/>
      <dgm:spPr/>
      <dgm:t>
        <a:bodyPr/>
        <a:lstStyle/>
        <a:p>
          <a:endParaRPr lang="es-MX"/>
        </a:p>
      </dgm:t>
    </dgm:pt>
    <dgm:pt modelId="{F236377A-0FC0-4508-8AA9-FC5846B11D77}" type="sibTrans" cxnId="{5A9792EA-8CA3-4B71-B27D-F444E5BE860C}">
      <dgm:prSet/>
      <dgm:spPr/>
      <dgm:t>
        <a:bodyPr/>
        <a:lstStyle/>
        <a:p>
          <a:endParaRPr lang="es-MX"/>
        </a:p>
      </dgm:t>
    </dgm:pt>
    <dgm:pt modelId="{14BED2FD-B359-4E84-8823-D897997B1B79}">
      <dgm:prSet phldrT="[Texto]" custT="1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s-MX" sz="2800" dirty="0" smtClean="0">
              <a:ea typeface="Calibri"/>
              <a:cs typeface="Times New Roman"/>
            </a:rPr>
            <a:t>Estadísticas de Trayectoria Escolar (Ausentismo y Reprobación).</a:t>
          </a:r>
          <a:endParaRPr lang="es-MX" sz="2800" dirty="0"/>
        </a:p>
      </dgm:t>
    </dgm:pt>
    <dgm:pt modelId="{8F57D27F-A28B-4C2B-9F29-7174A6B44D70}" type="parTrans" cxnId="{7D69570D-7E7B-48A6-9A72-00F5688A20C9}">
      <dgm:prSet/>
      <dgm:spPr/>
      <dgm:t>
        <a:bodyPr/>
        <a:lstStyle/>
        <a:p>
          <a:endParaRPr lang="es-MX"/>
        </a:p>
      </dgm:t>
    </dgm:pt>
    <dgm:pt modelId="{7A188BE7-8730-48A9-B312-DA8570270C04}" type="sibTrans" cxnId="{7D69570D-7E7B-48A6-9A72-00F5688A20C9}">
      <dgm:prSet/>
      <dgm:spPr/>
      <dgm:t>
        <a:bodyPr/>
        <a:lstStyle/>
        <a:p>
          <a:endParaRPr lang="es-MX"/>
        </a:p>
      </dgm:t>
    </dgm:pt>
    <dgm:pt modelId="{5F15E867-3950-43D3-844F-1A9079FA4EE9}">
      <dgm:prSet phldrT="[Texto]" custT="1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s-MX" sz="2800" dirty="0" smtClean="0">
              <a:ea typeface="Calibri"/>
              <a:cs typeface="Times New Roman"/>
            </a:rPr>
            <a:t>Información de las Fichas de Diagnóstico Inicial  y Cuestionario de seguimiento  del DIES del estudiantado.  </a:t>
          </a:r>
          <a:endParaRPr lang="es-MX" sz="2800" dirty="0"/>
        </a:p>
      </dgm:t>
    </dgm:pt>
    <dgm:pt modelId="{CE122413-972C-44AC-8843-0B87D4192AC9}" type="parTrans" cxnId="{DFE43C1A-A5D1-47D4-B40E-D0FEFABDADD3}">
      <dgm:prSet/>
      <dgm:spPr/>
      <dgm:t>
        <a:bodyPr/>
        <a:lstStyle/>
        <a:p>
          <a:endParaRPr lang="es-MX"/>
        </a:p>
      </dgm:t>
    </dgm:pt>
    <dgm:pt modelId="{D225FA2E-164D-4DCF-B000-AC2A70AEBCE4}" type="sibTrans" cxnId="{DFE43C1A-A5D1-47D4-B40E-D0FEFABDADD3}">
      <dgm:prSet/>
      <dgm:spPr/>
      <dgm:t>
        <a:bodyPr/>
        <a:lstStyle/>
        <a:p>
          <a:endParaRPr lang="es-MX"/>
        </a:p>
      </dgm:t>
    </dgm:pt>
    <dgm:pt modelId="{4FAA0BC8-8C2A-4F06-8F64-0416B250847C}" type="pres">
      <dgm:prSet presAssocID="{0D7363B1-0D7D-4C6C-A69A-977B0892C7E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A83860DF-4957-420E-8AD7-6DE2535D2086}" type="pres">
      <dgm:prSet presAssocID="{673A104B-F15C-46DA-A47A-4CFD04A35C90}" presName="linNode" presStyleCnt="0"/>
      <dgm:spPr/>
    </dgm:pt>
    <dgm:pt modelId="{7BFDFFD9-9527-476A-A940-789771726C73}" type="pres">
      <dgm:prSet presAssocID="{673A104B-F15C-46DA-A47A-4CFD04A35C90}" presName="parentShp" presStyleLbl="node1" presStyleIdx="0" presStyleCnt="1" custScaleX="4118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FB9CB8-FAAC-4CE2-9EED-60B4D41DD294}" type="pres">
      <dgm:prSet presAssocID="{673A104B-F15C-46DA-A47A-4CFD04A35C90}" presName="childShp" presStyleLbl="bgAccFollowNode1" presStyleIdx="0" presStyleCnt="1" custScaleX="139576" custScaleY="97832" custLinFactNeighborY="-136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1AA8279-00E3-4B92-9968-910D555AE1AC}" type="presOf" srcId="{F17F6036-B759-4EA9-8F07-51E265265F2D}" destId="{18FB9CB8-FAAC-4CE2-9EED-60B4D41DD294}" srcOrd="0" destOrd="1" presId="urn:microsoft.com/office/officeart/2005/8/layout/vList6"/>
    <dgm:cxn modelId="{80D2238B-BDB2-486A-98F1-023B4ABF5A37}" type="presOf" srcId="{673A104B-F15C-46DA-A47A-4CFD04A35C90}" destId="{7BFDFFD9-9527-476A-A940-789771726C73}" srcOrd="0" destOrd="0" presId="urn:microsoft.com/office/officeart/2005/8/layout/vList6"/>
    <dgm:cxn modelId="{74A23CC4-8B46-4F59-ACDE-C99242DA1B10}" type="presOf" srcId="{0D7363B1-0D7D-4C6C-A69A-977B0892C7E8}" destId="{4FAA0BC8-8C2A-4F06-8F64-0416B250847C}" srcOrd="0" destOrd="0" presId="urn:microsoft.com/office/officeart/2005/8/layout/vList6"/>
    <dgm:cxn modelId="{5A9792EA-8CA3-4B71-B27D-F444E5BE860C}" srcId="{673A104B-F15C-46DA-A47A-4CFD04A35C90}" destId="{47C033D8-E83E-4AA4-8B96-6B32D39C0FD7}" srcOrd="4" destOrd="0" parTransId="{D4B07509-B665-4E5B-9C3B-F66931894511}" sibTransId="{F236377A-0FC0-4508-8AA9-FC5846B11D77}"/>
    <dgm:cxn modelId="{7D69570D-7E7B-48A6-9A72-00F5688A20C9}" srcId="{673A104B-F15C-46DA-A47A-4CFD04A35C90}" destId="{14BED2FD-B359-4E84-8823-D897997B1B79}" srcOrd="2" destOrd="0" parTransId="{8F57D27F-A28B-4C2B-9F29-7174A6B44D70}" sibTransId="{7A188BE7-8730-48A9-B312-DA8570270C04}"/>
    <dgm:cxn modelId="{36EDE74A-EBE3-4E2F-BE49-588CE7C5BB15}" srcId="{673A104B-F15C-46DA-A47A-4CFD04A35C90}" destId="{F17F6036-B759-4EA9-8F07-51E265265F2D}" srcOrd="1" destOrd="0" parTransId="{ACA18ABC-8434-4764-950C-5F0B346E2E7D}" sibTransId="{FFA8C91C-00E3-4673-95DA-6E8517E54D02}"/>
    <dgm:cxn modelId="{C3B1B271-7260-4304-9904-5F6B69321D2A}" srcId="{0D7363B1-0D7D-4C6C-A69A-977B0892C7E8}" destId="{673A104B-F15C-46DA-A47A-4CFD04A35C90}" srcOrd="0" destOrd="0" parTransId="{D3EE66DE-DBAF-4D6A-996F-157D5A436198}" sibTransId="{3836D3ED-161C-4D4F-96FA-648DAEC791F0}"/>
    <dgm:cxn modelId="{92BB3F99-CBEE-4E55-A9C1-7ACC6CFE3CBC}" type="presOf" srcId="{14BED2FD-B359-4E84-8823-D897997B1B79}" destId="{18FB9CB8-FAAC-4CE2-9EED-60B4D41DD294}" srcOrd="0" destOrd="2" presId="urn:microsoft.com/office/officeart/2005/8/layout/vList6"/>
    <dgm:cxn modelId="{2E69B7C3-BA63-42C9-9D2F-4C0463DEDB38}" type="presOf" srcId="{47C033D8-E83E-4AA4-8B96-6B32D39C0FD7}" destId="{18FB9CB8-FAAC-4CE2-9EED-60B4D41DD294}" srcOrd="0" destOrd="4" presId="urn:microsoft.com/office/officeart/2005/8/layout/vList6"/>
    <dgm:cxn modelId="{3D04DADA-26CC-4763-A087-A7612E602471}" srcId="{673A104B-F15C-46DA-A47A-4CFD04A35C90}" destId="{50DCC66B-4447-4600-BF17-25DC544942EC}" srcOrd="0" destOrd="0" parTransId="{BD95B20F-01AB-4D49-A3C1-DD176DA8DA44}" sibTransId="{839F0CE4-A144-4BAE-9075-12D63A85A2A1}"/>
    <dgm:cxn modelId="{FCACF197-7F6F-4D43-983C-2E250E8BC030}" type="presOf" srcId="{5F15E867-3950-43D3-844F-1A9079FA4EE9}" destId="{18FB9CB8-FAAC-4CE2-9EED-60B4D41DD294}" srcOrd="0" destOrd="3" presId="urn:microsoft.com/office/officeart/2005/8/layout/vList6"/>
    <dgm:cxn modelId="{CAAFE6D2-0309-4804-9E03-809CE940E4C3}" type="presOf" srcId="{50DCC66B-4447-4600-BF17-25DC544942EC}" destId="{18FB9CB8-FAAC-4CE2-9EED-60B4D41DD294}" srcOrd="0" destOrd="0" presId="urn:microsoft.com/office/officeart/2005/8/layout/vList6"/>
    <dgm:cxn modelId="{DFE43C1A-A5D1-47D4-B40E-D0FEFABDADD3}" srcId="{673A104B-F15C-46DA-A47A-4CFD04A35C90}" destId="{5F15E867-3950-43D3-844F-1A9079FA4EE9}" srcOrd="3" destOrd="0" parTransId="{CE122413-972C-44AC-8843-0B87D4192AC9}" sibTransId="{D225FA2E-164D-4DCF-B000-AC2A70AEBCE4}"/>
    <dgm:cxn modelId="{C0AEDDC2-B5AD-4358-A24C-6D30E406273B}" type="presParOf" srcId="{4FAA0BC8-8C2A-4F06-8F64-0416B250847C}" destId="{A83860DF-4957-420E-8AD7-6DE2535D2086}" srcOrd="0" destOrd="0" presId="urn:microsoft.com/office/officeart/2005/8/layout/vList6"/>
    <dgm:cxn modelId="{D492DAD8-3B03-48A6-AC1E-2DDDEC9CF166}" type="presParOf" srcId="{A83860DF-4957-420E-8AD7-6DE2535D2086}" destId="{7BFDFFD9-9527-476A-A940-789771726C73}" srcOrd="0" destOrd="0" presId="urn:microsoft.com/office/officeart/2005/8/layout/vList6"/>
    <dgm:cxn modelId="{8872A370-BB69-4096-8CFA-A0046A043D7A}" type="presParOf" srcId="{A83860DF-4957-420E-8AD7-6DE2535D2086}" destId="{18FB9CB8-FAAC-4CE2-9EED-60B4D41DD29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52C85D5-BE25-4B93-8A41-122D2B5EC7B0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s-MX"/>
        </a:p>
      </dgm:t>
    </dgm:pt>
    <dgm:pt modelId="{3808C3FB-DE60-4D42-B94A-03865762CA4A}">
      <dgm:prSet phldrT="[Texto]" phldr="1"/>
      <dgm:spPr/>
      <dgm:t>
        <a:bodyPr/>
        <a:lstStyle/>
        <a:p>
          <a:endParaRPr lang="es-MX"/>
        </a:p>
      </dgm:t>
    </dgm:pt>
    <dgm:pt modelId="{6E7D9F47-7481-481E-A638-93A503AE6C59}" type="parTrans" cxnId="{FB83CA06-DBBE-491E-9B9B-A14B05CC0BEF}">
      <dgm:prSet/>
      <dgm:spPr/>
      <dgm:t>
        <a:bodyPr/>
        <a:lstStyle/>
        <a:p>
          <a:endParaRPr lang="es-MX"/>
        </a:p>
      </dgm:t>
    </dgm:pt>
    <dgm:pt modelId="{80649FC3-EFB4-4EBE-BFBC-48DEAB67B5E3}" type="sibTrans" cxnId="{FB83CA06-DBBE-491E-9B9B-A14B05CC0BEF}">
      <dgm:prSet/>
      <dgm:spPr/>
      <dgm:t>
        <a:bodyPr/>
        <a:lstStyle/>
        <a:p>
          <a:endParaRPr lang="es-MX"/>
        </a:p>
      </dgm:t>
    </dgm:pt>
    <dgm:pt modelId="{06CEEB49-C81B-4E8E-AFC5-46286829CA6C}">
      <dgm:prSet phldrT="[Texto]" phldr="1"/>
      <dgm:spPr/>
      <dgm:t>
        <a:bodyPr/>
        <a:lstStyle/>
        <a:p>
          <a:endParaRPr lang="es-MX"/>
        </a:p>
      </dgm:t>
    </dgm:pt>
    <dgm:pt modelId="{881F2E9D-E357-4AD4-B812-BAB5C28F63C4}" type="parTrans" cxnId="{BA6CAC2F-8BC8-48EB-AEF0-85BF9B0B648B}">
      <dgm:prSet/>
      <dgm:spPr/>
      <dgm:t>
        <a:bodyPr/>
        <a:lstStyle/>
        <a:p>
          <a:endParaRPr lang="es-MX"/>
        </a:p>
      </dgm:t>
    </dgm:pt>
    <dgm:pt modelId="{61C7FEB9-3B1D-4BD9-ABE6-E69DD26AAE33}" type="sibTrans" cxnId="{BA6CAC2F-8BC8-48EB-AEF0-85BF9B0B648B}">
      <dgm:prSet/>
      <dgm:spPr/>
      <dgm:t>
        <a:bodyPr/>
        <a:lstStyle/>
        <a:p>
          <a:endParaRPr lang="es-MX"/>
        </a:p>
      </dgm:t>
    </dgm:pt>
    <dgm:pt modelId="{34E60534-5AA8-494D-A75A-89846A1B5BDA}">
      <dgm:prSet phldrT="[Texto]" phldr="1"/>
      <dgm:spPr/>
      <dgm:t>
        <a:bodyPr/>
        <a:lstStyle/>
        <a:p>
          <a:endParaRPr lang="es-MX"/>
        </a:p>
      </dgm:t>
    </dgm:pt>
    <dgm:pt modelId="{4CCDAB5B-8CF6-4C06-9FA5-06FB2E381ED0}" type="parTrans" cxnId="{6379050D-15EE-40EB-9871-32EE913C787A}">
      <dgm:prSet/>
      <dgm:spPr/>
      <dgm:t>
        <a:bodyPr/>
        <a:lstStyle/>
        <a:p>
          <a:endParaRPr lang="es-MX"/>
        </a:p>
      </dgm:t>
    </dgm:pt>
    <dgm:pt modelId="{6239E04D-7884-41D5-9229-DEF311AEF0B9}" type="sibTrans" cxnId="{6379050D-15EE-40EB-9871-32EE913C787A}">
      <dgm:prSet/>
      <dgm:spPr/>
      <dgm:t>
        <a:bodyPr/>
        <a:lstStyle/>
        <a:p>
          <a:endParaRPr lang="es-MX"/>
        </a:p>
      </dgm:t>
    </dgm:pt>
    <dgm:pt modelId="{1AEA2A88-99B1-411B-9EF0-D5EF1620D934}">
      <dgm:prSet phldrT="[Texto]" phldr="1"/>
      <dgm:spPr/>
      <dgm:t>
        <a:bodyPr/>
        <a:lstStyle/>
        <a:p>
          <a:endParaRPr lang="es-MX"/>
        </a:p>
      </dgm:t>
    </dgm:pt>
    <dgm:pt modelId="{B6F9CA39-1F79-4CEB-B873-17657D8888E5}" type="parTrans" cxnId="{C6541558-CF21-465F-AEB9-08303E1D7402}">
      <dgm:prSet/>
      <dgm:spPr/>
      <dgm:t>
        <a:bodyPr/>
        <a:lstStyle/>
        <a:p>
          <a:endParaRPr lang="es-MX"/>
        </a:p>
      </dgm:t>
    </dgm:pt>
    <dgm:pt modelId="{A2BC0CC1-2DB6-4435-8C12-1B260F49466A}" type="sibTrans" cxnId="{C6541558-CF21-465F-AEB9-08303E1D7402}">
      <dgm:prSet/>
      <dgm:spPr/>
      <dgm:t>
        <a:bodyPr/>
        <a:lstStyle/>
        <a:p>
          <a:endParaRPr lang="es-MX"/>
        </a:p>
      </dgm:t>
    </dgm:pt>
    <dgm:pt modelId="{F898C467-346C-4516-8AEB-598B85A48999}">
      <dgm:prSet phldrT="[Texto]" phldr="1"/>
      <dgm:spPr/>
      <dgm:t>
        <a:bodyPr/>
        <a:lstStyle/>
        <a:p>
          <a:endParaRPr lang="es-MX"/>
        </a:p>
      </dgm:t>
    </dgm:pt>
    <dgm:pt modelId="{F9812914-8DA3-4D44-A6DA-729BC13021D9}" type="parTrans" cxnId="{9F459C8B-3ECF-4058-901B-E71D7BC57EE7}">
      <dgm:prSet/>
      <dgm:spPr/>
      <dgm:t>
        <a:bodyPr/>
        <a:lstStyle/>
        <a:p>
          <a:endParaRPr lang="es-MX"/>
        </a:p>
      </dgm:t>
    </dgm:pt>
    <dgm:pt modelId="{CAE47B92-98DB-4CAA-9326-AEF48631815D}" type="sibTrans" cxnId="{9F459C8B-3ECF-4058-901B-E71D7BC57EE7}">
      <dgm:prSet/>
      <dgm:spPr/>
      <dgm:t>
        <a:bodyPr/>
        <a:lstStyle/>
        <a:p>
          <a:endParaRPr lang="es-MX"/>
        </a:p>
      </dgm:t>
    </dgm:pt>
    <dgm:pt modelId="{D74FBD87-0924-4158-9C68-E677A11D4580}">
      <dgm:prSet phldrT="[Texto]" phldr="1"/>
      <dgm:spPr/>
      <dgm:t>
        <a:bodyPr/>
        <a:lstStyle/>
        <a:p>
          <a:endParaRPr lang="es-MX"/>
        </a:p>
      </dgm:t>
    </dgm:pt>
    <dgm:pt modelId="{7C316196-E8AA-4453-8CF6-203F2DD65A0F}" type="parTrans" cxnId="{7BB2B429-1277-44F9-99B3-323DB5DA40C8}">
      <dgm:prSet/>
      <dgm:spPr/>
      <dgm:t>
        <a:bodyPr/>
        <a:lstStyle/>
        <a:p>
          <a:endParaRPr lang="es-MX"/>
        </a:p>
      </dgm:t>
    </dgm:pt>
    <dgm:pt modelId="{5D5AE756-F4B2-41F9-9C71-50ED8CB948E1}" type="sibTrans" cxnId="{7BB2B429-1277-44F9-99B3-323DB5DA40C8}">
      <dgm:prSet/>
      <dgm:spPr/>
      <dgm:t>
        <a:bodyPr/>
        <a:lstStyle/>
        <a:p>
          <a:endParaRPr lang="es-MX"/>
        </a:p>
      </dgm:t>
    </dgm:pt>
    <dgm:pt modelId="{EABCCE12-5A5E-467B-A5FA-7EF05FB17E27}" type="pres">
      <dgm:prSet presAssocID="{C52C85D5-BE25-4B93-8A41-122D2B5EC7B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7827DA34-89D8-4843-A88D-8F3BF89969CD}" type="pres">
      <dgm:prSet presAssocID="{3808C3FB-DE60-4D42-B94A-03865762CA4A}" presName="linNode" presStyleCnt="0"/>
      <dgm:spPr/>
    </dgm:pt>
    <dgm:pt modelId="{4BDBBA08-B828-4687-B8EF-7562232EE82E}" type="pres">
      <dgm:prSet presAssocID="{3808C3FB-DE60-4D42-B94A-03865762CA4A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9488E8-26D2-43A0-8A5B-7DF7BC1A8F68}" type="pres">
      <dgm:prSet presAssocID="{3808C3FB-DE60-4D42-B94A-03865762CA4A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D6CBD4-94B6-4865-8CF3-08C1442B7C57}" type="pres">
      <dgm:prSet presAssocID="{80649FC3-EFB4-4EBE-BFBC-48DEAB67B5E3}" presName="spacing" presStyleCnt="0"/>
      <dgm:spPr/>
    </dgm:pt>
    <dgm:pt modelId="{53966934-D391-4384-9CD4-E29052ACEAF0}" type="pres">
      <dgm:prSet presAssocID="{1AEA2A88-99B1-411B-9EF0-D5EF1620D934}" presName="linNode" presStyleCnt="0"/>
      <dgm:spPr/>
    </dgm:pt>
    <dgm:pt modelId="{C6736F92-85AE-46FB-9D25-A634F723A427}" type="pres">
      <dgm:prSet presAssocID="{1AEA2A88-99B1-411B-9EF0-D5EF1620D934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F6B0F8-1EE9-450C-93B0-A44A60F9D26B}" type="pres">
      <dgm:prSet presAssocID="{1AEA2A88-99B1-411B-9EF0-D5EF1620D934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6541558-CF21-465F-AEB9-08303E1D7402}" srcId="{C52C85D5-BE25-4B93-8A41-122D2B5EC7B0}" destId="{1AEA2A88-99B1-411B-9EF0-D5EF1620D934}" srcOrd="1" destOrd="0" parTransId="{B6F9CA39-1F79-4CEB-B873-17657D8888E5}" sibTransId="{A2BC0CC1-2DB6-4435-8C12-1B260F49466A}"/>
    <dgm:cxn modelId="{4CB3EDC7-250D-4E28-AC86-414AA9E07757}" type="presOf" srcId="{F898C467-346C-4516-8AEB-598B85A48999}" destId="{50F6B0F8-1EE9-450C-93B0-A44A60F9D26B}" srcOrd="0" destOrd="0" presId="urn:microsoft.com/office/officeart/2005/8/layout/vList6"/>
    <dgm:cxn modelId="{FB83CA06-DBBE-491E-9B9B-A14B05CC0BEF}" srcId="{C52C85D5-BE25-4B93-8A41-122D2B5EC7B0}" destId="{3808C3FB-DE60-4D42-B94A-03865762CA4A}" srcOrd="0" destOrd="0" parTransId="{6E7D9F47-7481-481E-A638-93A503AE6C59}" sibTransId="{80649FC3-EFB4-4EBE-BFBC-48DEAB67B5E3}"/>
    <dgm:cxn modelId="{7BB2B429-1277-44F9-99B3-323DB5DA40C8}" srcId="{1AEA2A88-99B1-411B-9EF0-D5EF1620D934}" destId="{D74FBD87-0924-4158-9C68-E677A11D4580}" srcOrd="1" destOrd="0" parTransId="{7C316196-E8AA-4453-8CF6-203F2DD65A0F}" sibTransId="{5D5AE756-F4B2-41F9-9C71-50ED8CB948E1}"/>
    <dgm:cxn modelId="{2675E42E-1F1C-4D2B-A29D-0E4A1DAA6333}" type="presOf" srcId="{3808C3FB-DE60-4D42-B94A-03865762CA4A}" destId="{4BDBBA08-B828-4687-B8EF-7562232EE82E}" srcOrd="0" destOrd="0" presId="urn:microsoft.com/office/officeart/2005/8/layout/vList6"/>
    <dgm:cxn modelId="{874FC080-4E53-43E1-9EB7-91ED9E1CA24E}" type="presOf" srcId="{34E60534-5AA8-494D-A75A-89846A1B5BDA}" destId="{EE9488E8-26D2-43A0-8A5B-7DF7BC1A8F68}" srcOrd="0" destOrd="1" presId="urn:microsoft.com/office/officeart/2005/8/layout/vList6"/>
    <dgm:cxn modelId="{BA6CAC2F-8BC8-48EB-AEF0-85BF9B0B648B}" srcId="{3808C3FB-DE60-4D42-B94A-03865762CA4A}" destId="{06CEEB49-C81B-4E8E-AFC5-46286829CA6C}" srcOrd="0" destOrd="0" parTransId="{881F2E9D-E357-4AD4-B812-BAB5C28F63C4}" sibTransId="{61C7FEB9-3B1D-4BD9-ABE6-E69DD26AAE33}"/>
    <dgm:cxn modelId="{031CF07A-EED2-4920-A4F1-E791A15D27CD}" type="presOf" srcId="{C52C85D5-BE25-4B93-8A41-122D2B5EC7B0}" destId="{EABCCE12-5A5E-467B-A5FA-7EF05FB17E27}" srcOrd="0" destOrd="0" presId="urn:microsoft.com/office/officeart/2005/8/layout/vList6"/>
    <dgm:cxn modelId="{9F459C8B-3ECF-4058-901B-E71D7BC57EE7}" srcId="{1AEA2A88-99B1-411B-9EF0-D5EF1620D934}" destId="{F898C467-346C-4516-8AEB-598B85A48999}" srcOrd="0" destOrd="0" parTransId="{F9812914-8DA3-4D44-A6DA-729BC13021D9}" sibTransId="{CAE47B92-98DB-4CAA-9326-AEF48631815D}"/>
    <dgm:cxn modelId="{6379050D-15EE-40EB-9871-32EE913C787A}" srcId="{3808C3FB-DE60-4D42-B94A-03865762CA4A}" destId="{34E60534-5AA8-494D-A75A-89846A1B5BDA}" srcOrd="1" destOrd="0" parTransId="{4CCDAB5B-8CF6-4C06-9FA5-06FB2E381ED0}" sibTransId="{6239E04D-7884-41D5-9229-DEF311AEF0B9}"/>
    <dgm:cxn modelId="{E12B676F-8D91-4AF8-A69F-4E3AAD6DC6C3}" type="presOf" srcId="{06CEEB49-C81B-4E8E-AFC5-46286829CA6C}" destId="{EE9488E8-26D2-43A0-8A5B-7DF7BC1A8F68}" srcOrd="0" destOrd="0" presId="urn:microsoft.com/office/officeart/2005/8/layout/vList6"/>
    <dgm:cxn modelId="{CA6F145B-2D5D-4882-B897-7921FAE93D32}" type="presOf" srcId="{1AEA2A88-99B1-411B-9EF0-D5EF1620D934}" destId="{C6736F92-85AE-46FB-9D25-A634F723A427}" srcOrd="0" destOrd="0" presId="urn:microsoft.com/office/officeart/2005/8/layout/vList6"/>
    <dgm:cxn modelId="{7C8BB94A-A916-45DC-841F-26B1FFD3D4ED}" type="presOf" srcId="{D74FBD87-0924-4158-9C68-E677A11D4580}" destId="{50F6B0F8-1EE9-450C-93B0-A44A60F9D26B}" srcOrd="0" destOrd="1" presId="urn:microsoft.com/office/officeart/2005/8/layout/vList6"/>
    <dgm:cxn modelId="{DC33AE08-FB0E-4040-99D5-CCAC8F71F8B0}" type="presParOf" srcId="{EABCCE12-5A5E-467B-A5FA-7EF05FB17E27}" destId="{7827DA34-89D8-4843-A88D-8F3BF89969CD}" srcOrd="0" destOrd="0" presId="urn:microsoft.com/office/officeart/2005/8/layout/vList6"/>
    <dgm:cxn modelId="{F524A289-3277-4654-826A-479686EE2B0F}" type="presParOf" srcId="{7827DA34-89D8-4843-A88D-8F3BF89969CD}" destId="{4BDBBA08-B828-4687-B8EF-7562232EE82E}" srcOrd="0" destOrd="0" presId="urn:microsoft.com/office/officeart/2005/8/layout/vList6"/>
    <dgm:cxn modelId="{74D42662-3D02-4D7E-9609-A492F4CDE852}" type="presParOf" srcId="{7827DA34-89D8-4843-A88D-8F3BF89969CD}" destId="{EE9488E8-26D2-43A0-8A5B-7DF7BC1A8F68}" srcOrd="1" destOrd="0" presId="urn:microsoft.com/office/officeart/2005/8/layout/vList6"/>
    <dgm:cxn modelId="{FD18C464-04E7-41C3-89AF-09D1575256F0}" type="presParOf" srcId="{EABCCE12-5A5E-467B-A5FA-7EF05FB17E27}" destId="{F1D6CBD4-94B6-4865-8CF3-08C1442B7C57}" srcOrd="1" destOrd="0" presId="urn:microsoft.com/office/officeart/2005/8/layout/vList6"/>
    <dgm:cxn modelId="{8A8936E1-A722-480E-920F-84EDE9F23C83}" type="presParOf" srcId="{EABCCE12-5A5E-467B-A5FA-7EF05FB17E27}" destId="{53966934-D391-4384-9CD4-E29052ACEAF0}" srcOrd="2" destOrd="0" presId="urn:microsoft.com/office/officeart/2005/8/layout/vList6"/>
    <dgm:cxn modelId="{9BA39374-6EFD-4376-B4FC-D02695E4C3FE}" type="presParOf" srcId="{53966934-D391-4384-9CD4-E29052ACEAF0}" destId="{C6736F92-85AE-46FB-9D25-A634F723A427}" srcOrd="0" destOrd="0" presId="urn:microsoft.com/office/officeart/2005/8/layout/vList6"/>
    <dgm:cxn modelId="{69C33A30-76AA-4894-B1AE-DD0E9A3EDC3E}" type="presParOf" srcId="{53966934-D391-4384-9CD4-E29052ACEAF0}" destId="{50F6B0F8-1EE9-450C-93B0-A44A60F9D26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332B308-F47B-4E62-8A8A-4E2BA17DDFE6}" type="doc">
      <dgm:prSet loTypeId="urn:microsoft.com/office/officeart/2005/8/layout/vList6" loCatId="list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ABD05DA-A2FB-4158-B3F5-26F2AD2D1154}">
      <dgm:prSet phldrT="[Texto]" custT="1"/>
      <dgm:spPr/>
      <dgm:t>
        <a:bodyPr/>
        <a:lstStyle/>
        <a:p>
          <a:r>
            <a:rPr lang="es-MX" sz="2800" dirty="0" smtClean="0">
              <a:ea typeface="Calibri"/>
              <a:cs typeface="Times New Roman"/>
            </a:rPr>
            <a:t>B. Con la Comunidad Escolar</a:t>
          </a:r>
          <a:endParaRPr lang="es-MX" sz="2800" dirty="0"/>
        </a:p>
      </dgm:t>
    </dgm:pt>
    <dgm:pt modelId="{50D95F7B-45D4-4C76-850E-225425B080C0}" type="parTrans" cxnId="{48AC7E2C-87E0-4145-9674-DB9F70180D20}">
      <dgm:prSet/>
      <dgm:spPr/>
      <dgm:t>
        <a:bodyPr/>
        <a:lstStyle/>
        <a:p>
          <a:endParaRPr lang="es-MX"/>
        </a:p>
      </dgm:t>
    </dgm:pt>
    <dgm:pt modelId="{2CC47DD0-1193-41C4-B2E1-BFAFA0679879}" type="sibTrans" cxnId="{48AC7E2C-87E0-4145-9674-DB9F70180D20}">
      <dgm:prSet/>
      <dgm:spPr/>
      <dgm:t>
        <a:bodyPr/>
        <a:lstStyle/>
        <a:p>
          <a:endParaRPr lang="es-MX"/>
        </a:p>
      </dgm:t>
    </dgm:pt>
    <dgm:pt modelId="{00B51FF4-F51A-4ECD-97B1-B28A28CDC108}">
      <dgm:prSet phldrT="[Texto]" custT="1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s-MX" sz="2800" b="1" dirty="0" smtClean="0">
              <a:ea typeface="Calibri"/>
              <a:cs typeface="Times New Roman"/>
            </a:rPr>
            <a:t>Padres/Madres, Tutor/a Legal,</a:t>
          </a:r>
          <a:endParaRPr lang="es-MX" sz="2800" b="1" dirty="0"/>
        </a:p>
      </dgm:t>
    </dgm:pt>
    <dgm:pt modelId="{7FFBD642-2353-4B45-A077-6E345CD0198A}" type="parTrans" cxnId="{913093D0-BF9B-4157-B5BE-BD359AB9B0C5}">
      <dgm:prSet/>
      <dgm:spPr/>
      <dgm:t>
        <a:bodyPr/>
        <a:lstStyle/>
        <a:p>
          <a:endParaRPr lang="es-MX"/>
        </a:p>
      </dgm:t>
    </dgm:pt>
    <dgm:pt modelId="{B0F3F254-5CD5-4B2C-8D38-0F9920C09122}" type="sibTrans" cxnId="{913093D0-BF9B-4157-B5BE-BD359AB9B0C5}">
      <dgm:prSet/>
      <dgm:spPr/>
      <dgm:t>
        <a:bodyPr/>
        <a:lstStyle/>
        <a:p>
          <a:endParaRPr lang="es-MX"/>
        </a:p>
      </dgm:t>
    </dgm:pt>
    <dgm:pt modelId="{07A5F935-A155-4198-A85A-57BADDB3878E}">
      <dgm:prSet phldrT="[Texto]" custT="1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s-MX" sz="2800" b="1" dirty="0" smtClean="0">
              <a:ea typeface="Calibri"/>
              <a:cs typeface="Times New Roman"/>
            </a:rPr>
            <a:t>Las/los Estudiantes.</a:t>
          </a:r>
          <a:endParaRPr lang="es-MX" sz="2800" b="1" dirty="0"/>
        </a:p>
      </dgm:t>
    </dgm:pt>
    <dgm:pt modelId="{EE03EC0C-EBA6-4604-8E10-ED0BCADBF1F3}" type="parTrans" cxnId="{D99F3DF1-BC1C-4C1A-9CEE-0E78E1658E71}">
      <dgm:prSet/>
      <dgm:spPr/>
      <dgm:t>
        <a:bodyPr/>
        <a:lstStyle/>
        <a:p>
          <a:endParaRPr lang="es-MX"/>
        </a:p>
      </dgm:t>
    </dgm:pt>
    <dgm:pt modelId="{7D84F590-299D-4DA5-BC6E-52D9B848F176}" type="sibTrans" cxnId="{D99F3DF1-BC1C-4C1A-9CEE-0E78E1658E71}">
      <dgm:prSet/>
      <dgm:spPr/>
      <dgm:t>
        <a:bodyPr/>
        <a:lstStyle/>
        <a:p>
          <a:endParaRPr lang="es-MX"/>
        </a:p>
      </dgm:t>
    </dgm:pt>
    <dgm:pt modelId="{2BE25286-61E4-4D2B-B7DE-C68110170DB4}">
      <dgm:prSet phldrT="[Texto]" custT="1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s-MX" sz="2800" u="sng" dirty="0" smtClean="0">
              <a:ea typeface="Calibri"/>
              <a:cs typeface="Times New Roman"/>
            </a:rPr>
            <a:t>Sesión de trabajo </a:t>
          </a:r>
          <a:r>
            <a:rPr lang="es-MX" sz="2800" dirty="0" smtClean="0">
              <a:ea typeface="Calibri"/>
              <a:cs typeface="Times New Roman"/>
            </a:rPr>
            <a:t> </a:t>
          </a:r>
          <a:endParaRPr lang="es-MX" sz="2800" dirty="0"/>
        </a:p>
      </dgm:t>
    </dgm:pt>
    <dgm:pt modelId="{1F7B95E1-314D-4434-A905-881EE6D46C67}" type="parTrans" cxnId="{74AFE6CB-BBB3-4AAC-B0CE-6697661BEADB}">
      <dgm:prSet/>
      <dgm:spPr/>
      <dgm:t>
        <a:bodyPr/>
        <a:lstStyle/>
        <a:p>
          <a:endParaRPr lang="es-MX"/>
        </a:p>
      </dgm:t>
    </dgm:pt>
    <dgm:pt modelId="{965C08F2-912C-4062-AFB3-DADC613500C5}" type="sibTrans" cxnId="{74AFE6CB-BBB3-4AAC-B0CE-6697661BEADB}">
      <dgm:prSet/>
      <dgm:spPr/>
      <dgm:t>
        <a:bodyPr/>
        <a:lstStyle/>
        <a:p>
          <a:endParaRPr lang="es-MX"/>
        </a:p>
      </dgm:t>
    </dgm:pt>
    <dgm:pt modelId="{B487385F-E4E5-423D-99D4-1DDEF1D0B1C4}">
      <dgm:prSet phldrT="[Texto]" custT="1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s-MX" sz="2800" dirty="0" smtClean="0">
              <a:ea typeface="Calibri"/>
              <a:cs typeface="Times New Roman"/>
            </a:rPr>
            <a:t>Presentación de indicadores de ausentismo y reprobación escolar. </a:t>
          </a:r>
          <a:endParaRPr lang="es-MX" sz="2800" dirty="0"/>
        </a:p>
      </dgm:t>
    </dgm:pt>
    <dgm:pt modelId="{9C7A24B8-5A30-4492-BF6C-23C1A2D70916}" type="parTrans" cxnId="{8BA244E9-88C9-4167-A105-376E2F57217B}">
      <dgm:prSet/>
      <dgm:spPr/>
      <dgm:t>
        <a:bodyPr/>
        <a:lstStyle/>
        <a:p>
          <a:endParaRPr lang="es-MX"/>
        </a:p>
      </dgm:t>
    </dgm:pt>
    <dgm:pt modelId="{70381676-0EA0-4D22-BAFB-0C6522844A74}" type="sibTrans" cxnId="{8BA244E9-88C9-4167-A105-376E2F57217B}">
      <dgm:prSet/>
      <dgm:spPr/>
      <dgm:t>
        <a:bodyPr/>
        <a:lstStyle/>
        <a:p>
          <a:endParaRPr lang="es-MX"/>
        </a:p>
      </dgm:t>
    </dgm:pt>
    <dgm:pt modelId="{2822714F-D84E-4BC9-813D-AC413207A083}">
      <dgm:prSet custT="1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s-MX" sz="2800" dirty="0" smtClean="0">
              <a:ea typeface="Calibri"/>
              <a:cs typeface="Times New Roman"/>
            </a:rPr>
            <a:t>Recolección de información y aportaciones, es decir, se indaga información sobre el estudiantado (condiciones de: salud, socioeconómicas, psicológicas, socio familiares y adaptativas, académicas y de rendimiento escolar.</a:t>
          </a:r>
        </a:p>
      </dgm:t>
    </dgm:pt>
    <dgm:pt modelId="{5F2FB11C-3E90-4F16-A107-34F8B11F810F}" type="parTrans" cxnId="{E82195E6-28D6-4945-81E9-909BD1CBADD5}">
      <dgm:prSet/>
      <dgm:spPr/>
      <dgm:t>
        <a:bodyPr/>
        <a:lstStyle/>
        <a:p>
          <a:endParaRPr lang="es-MX"/>
        </a:p>
      </dgm:t>
    </dgm:pt>
    <dgm:pt modelId="{20B623F3-E717-465D-AD0E-EB7103F8CD4F}" type="sibTrans" cxnId="{E82195E6-28D6-4945-81E9-909BD1CBADD5}">
      <dgm:prSet/>
      <dgm:spPr/>
      <dgm:t>
        <a:bodyPr/>
        <a:lstStyle/>
        <a:p>
          <a:endParaRPr lang="es-MX"/>
        </a:p>
      </dgm:t>
    </dgm:pt>
    <dgm:pt modelId="{705EC6B3-681F-4FB5-883B-FB3298E61A9B}" type="pres">
      <dgm:prSet presAssocID="{A332B308-F47B-4E62-8A8A-4E2BA17DDFE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11007610-78B9-491A-8466-5A4B1704F000}" type="pres">
      <dgm:prSet presAssocID="{7ABD05DA-A2FB-4158-B3F5-26F2AD2D1154}" presName="linNode" presStyleCnt="0"/>
      <dgm:spPr/>
    </dgm:pt>
    <dgm:pt modelId="{F2635B9F-CD66-4955-910C-19C65031F75E}" type="pres">
      <dgm:prSet presAssocID="{7ABD05DA-A2FB-4158-B3F5-26F2AD2D1154}" presName="parentShp" presStyleLbl="node1" presStyleIdx="0" presStyleCnt="1" custFlipHor="1" custScaleX="44876" custLinFactNeighborX="-18351" custLinFactNeighborY="71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E18271-2374-4143-84AC-14AC9B90AA69}" type="pres">
      <dgm:prSet presAssocID="{7ABD05DA-A2FB-4158-B3F5-26F2AD2D1154}" presName="childShp" presStyleLbl="bgAccFollowNode1" presStyleIdx="0" presStyleCnt="1" custScaleX="139321" custLinFactNeighborX="1692" custLinFactNeighborY="-25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AA08266-D132-4D9D-BBC6-4651AB403FBF}" type="presOf" srcId="{00B51FF4-F51A-4ECD-97B1-B28A28CDC108}" destId="{DCE18271-2374-4143-84AC-14AC9B90AA69}" srcOrd="0" destOrd="0" presId="urn:microsoft.com/office/officeart/2005/8/layout/vList6"/>
    <dgm:cxn modelId="{74AFE6CB-BBB3-4AAC-B0CE-6697661BEADB}" srcId="{7ABD05DA-A2FB-4158-B3F5-26F2AD2D1154}" destId="{2BE25286-61E4-4D2B-B7DE-C68110170DB4}" srcOrd="2" destOrd="0" parTransId="{1F7B95E1-314D-4434-A905-881EE6D46C67}" sibTransId="{965C08F2-912C-4062-AFB3-DADC613500C5}"/>
    <dgm:cxn modelId="{913093D0-BF9B-4157-B5BE-BD359AB9B0C5}" srcId="{7ABD05DA-A2FB-4158-B3F5-26F2AD2D1154}" destId="{00B51FF4-F51A-4ECD-97B1-B28A28CDC108}" srcOrd="0" destOrd="0" parTransId="{7FFBD642-2353-4B45-A077-6E345CD0198A}" sibTransId="{B0F3F254-5CD5-4B2C-8D38-0F9920C09122}"/>
    <dgm:cxn modelId="{9D7418B1-B4A5-4018-A045-2E6317C67D0D}" type="presOf" srcId="{2BE25286-61E4-4D2B-B7DE-C68110170DB4}" destId="{DCE18271-2374-4143-84AC-14AC9B90AA69}" srcOrd="0" destOrd="2" presId="urn:microsoft.com/office/officeart/2005/8/layout/vList6"/>
    <dgm:cxn modelId="{A8AD45D2-5820-4E04-844C-DDD274C2CB15}" type="presOf" srcId="{B487385F-E4E5-423D-99D4-1DDEF1D0B1C4}" destId="{DCE18271-2374-4143-84AC-14AC9B90AA69}" srcOrd="0" destOrd="3" presId="urn:microsoft.com/office/officeart/2005/8/layout/vList6"/>
    <dgm:cxn modelId="{BF480E92-C221-44C9-897A-0705654540D9}" type="presOf" srcId="{A332B308-F47B-4E62-8A8A-4E2BA17DDFE6}" destId="{705EC6B3-681F-4FB5-883B-FB3298E61A9B}" srcOrd="0" destOrd="0" presId="urn:microsoft.com/office/officeart/2005/8/layout/vList6"/>
    <dgm:cxn modelId="{D99F3DF1-BC1C-4C1A-9CEE-0E78E1658E71}" srcId="{7ABD05DA-A2FB-4158-B3F5-26F2AD2D1154}" destId="{07A5F935-A155-4198-A85A-57BADDB3878E}" srcOrd="1" destOrd="0" parTransId="{EE03EC0C-EBA6-4604-8E10-ED0BCADBF1F3}" sibTransId="{7D84F590-299D-4DA5-BC6E-52D9B848F176}"/>
    <dgm:cxn modelId="{F342E2D0-C4BC-44D0-986F-4D86D87B31C9}" type="presOf" srcId="{7ABD05DA-A2FB-4158-B3F5-26F2AD2D1154}" destId="{F2635B9F-CD66-4955-910C-19C65031F75E}" srcOrd="0" destOrd="0" presId="urn:microsoft.com/office/officeart/2005/8/layout/vList6"/>
    <dgm:cxn modelId="{E82195E6-28D6-4945-81E9-909BD1CBADD5}" srcId="{7ABD05DA-A2FB-4158-B3F5-26F2AD2D1154}" destId="{2822714F-D84E-4BC9-813D-AC413207A083}" srcOrd="4" destOrd="0" parTransId="{5F2FB11C-3E90-4F16-A107-34F8B11F810F}" sibTransId="{20B623F3-E717-465D-AD0E-EB7103F8CD4F}"/>
    <dgm:cxn modelId="{9DFA42B7-F8E7-417A-99DD-8422D8E46C8E}" type="presOf" srcId="{07A5F935-A155-4198-A85A-57BADDB3878E}" destId="{DCE18271-2374-4143-84AC-14AC9B90AA69}" srcOrd="0" destOrd="1" presId="urn:microsoft.com/office/officeart/2005/8/layout/vList6"/>
    <dgm:cxn modelId="{48AC7E2C-87E0-4145-9674-DB9F70180D20}" srcId="{A332B308-F47B-4E62-8A8A-4E2BA17DDFE6}" destId="{7ABD05DA-A2FB-4158-B3F5-26F2AD2D1154}" srcOrd="0" destOrd="0" parTransId="{50D95F7B-45D4-4C76-850E-225425B080C0}" sibTransId="{2CC47DD0-1193-41C4-B2E1-BFAFA0679879}"/>
    <dgm:cxn modelId="{C1C80F18-8A4B-407D-A76F-5B63D721FFF5}" type="presOf" srcId="{2822714F-D84E-4BC9-813D-AC413207A083}" destId="{DCE18271-2374-4143-84AC-14AC9B90AA69}" srcOrd="0" destOrd="4" presId="urn:microsoft.com/office/officeart/2005/8/layout/vList6"/>
    <dgm:cxn modelId="{8BA244E9-88C9-4167-A105-376E2F57217B}" srcId="{7ABD05DA-A2FB-4158-B3F5-26F2AD2D1154}" destId="{B487385F-E4E5-423D-99D4-1DDEF1D0B1C4}" srcOrd="3" destOrd="0" parTransId="{9C7A24B8-5A30-4492-BF6C-23C1A2D70916}" sibTransId="{70381676-0EA0-4D22-BAFB-0C6522844A74}"/>
    <dgm:cxn modelId="{6662A0BA-DCF6-4762-B973-F62A2438288C}" type="presParOf" srcId="{705EC6B3-681F-4FB5-883B-FB3298E61A9B}" destId="{11007610-78B9-491A-8466-5A4B1704F000}" srcOrd="0" destOrd="0" presId="urn:microsoft.com/office/officeart/2005/8/layout/vList6"/>
    <dgm:cxn modelId="{DD1F6FDA-81E4-4E61-A62D-E05FA6AC392A}" type="presParOf" srcId="{11007610-78B9-491A-8466-5A4B1704F000}" destId="{F2635B9F-CD66-4955-910C-19C65031F75E}" srcOrd="0" destOrd="0" presId="urn:microsoft.com/office/officeart/2005/8/layout/vList6"/>
    <dgm:cxn modelId="{800258C8-F3D5-4513-B479-E4F557D8E15A}" type="presParOf" srcId="{11007610-78B9-491A-8466-5A4B1704F000}" destId="{DCE18271-2374-4143-84AC-14AC9B90AA6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332B308-F47B-4E62-8A8A-4E2BA17DDFE6}" type="doc">
      <dgm:prSet loTypeId="urn:microsoft.com/office/officeart/2005/8/layout/vList6" loCatId="list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ABD05DA-A2FB-4158-B3F5-26F2AD2D1154}">
      <dgm:prSet phldrT="[Texto]"/>
      <dgm:spPr/>
      <dgm:t>
        <a:bodyPr/>
        <a:lstStyle/>
        <a:p>
          <a:r>
            <a:rPr lang="es-MX" dirty="0" smtClean="0">
              <a:ea typeface="Calibri"/>
              <a:cs typeface="Times New Roman"/>
            </a:rPr>
            <a:t>B. Con la Comunidad Escolar</a:t>
          </a:r>
          <a:endParaRPr lang="es-MX" dirty="0"/>
        </a:p>
      </dgm:t>
    </dgm:pt>
    <dgm:pt modelId="{50D95F7B-45D4-4C76-850E-225425B080C0}" type="parTrans" cxnId="{48AC7E2C-87E0-4145-9674-DB9F70180D20}">
      <dgm:prSet/>
      <dgm:spPr/>
      <dgm:t>
        <a:bodyPr/>
        <a:lstStyle/>
        <a:p>
          <a:endParaRPr lang="es-MX"/>
        </a:p>
      </dgm:t>
    </dgm:pt>
    <dgm:pt modelId="{2CC47DD0-1193-41C4-B2E1-BFAFA0679879}" type="sibTrans" cxnId="{48AC7E2C-87E0-4145-9674-DB9F70180D20}">
      <dgm:prSet/>
      <dgm:spPr/>
      <dgm:t>
        <a:bodyPr/>
        <a:lstStyle/>
        <a:p>
          <a:endParaRPr lang="es-MX"/>
        </a:p>
      </dgm:t>
    </dgm:pt>
    <dgm:pt modelId="{00B51FF4-F51A-4ECD-97B1-B28A28CDC108}">
      <dgm:prSet phldrT="[Texto]" custT="1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s-MX" sz="2800" b="1" dirty="0" smtClean="0">
              <a:ea typeface="Calibri"/>
              <a:cs typeface="Times New Roman"/>
            </a:rPr>
            <a:t>Cuerpo Docente de las Unidades de                Aprendizaje Curricular (UAC),</a:t>
          </a:r>
          <a:endParaRPr lang="es-MX" sz="2800" b="1" dirty="0">
            <a:ea typeface="Calibri"/>
            <a:cs typeface="Times New Roman"/>
          </a:endParaRPr>
        </a:p>
      </dgm:t>
    </dgm:pt>
    <dgm:pt modelId="{7FFBD642-2353-4B45-A077-6E345CD0198A}" type="parTrans" cxnId="{913093D0-BF9B-4157-B5BE-BD359AB9B0C5}">
      <dgm:prSet/>
      <dgm:spPr/>
      <dgm:t>
        <a:bodyPr/>
        <a:lstStyle/>
        <a:p>
          <a:endParaRPr lang="es-MX"/>
        </a:p>
      </dgm:t>
    </dgm:pt>
    <dgm:pt modelId="{B0F3F254-5CD5-4B2C-8D38-0F9920C09122}" type="sibTrans" cxnId="{913093D0-BF9B-4157-B5BE-BD359AB9B0C5}">
      <dgm:prSet/>
      <dgm:spPr/>
      <dgm:t>
        <a:bodyPr/>
        <a:lstStyle/>
        <a:p>
          <a:endParaRPr lang="es-MX"/>
        </a:p>
      </dgm:t>
    </dgm:pt>
    <dgm:pt modelId="{2BE25286-61E4-4D2B-B7DE-C68110170DB4}">
      <dgm:prSet phldrT="[Texto]" custT="1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s-MX" sz="2800" u="sng" dirty="0" smtClean="0">
              <a:ea typeface="Calibri"/>
              <a:cs typeface="Times New Roman"/>
            </a:rPr>
            <a:t>Sesión de trabajo </a:t>
          </a:r>
          <a:r>
            <a:rPr lang="es-MX" sz="2800" dirty="0" smtClean="0">
              <a:ea typeface="Calibri"/>
              <a:cs typeface="Times New Roman"/>
            </a:rPr>
            <a:t>  </a:t>
          </a:r>
          <a:endParaRPr lang="es-MX" sz="2800" dirty="0"/>
        </a:p>
      </dgm:t>
    </dgm:pt>
    <dgm:pt modelId="{1F7B95E1-314D-4434-A905-881EE6D46C67}" type="parTrans" cxnId="{74AFE6CB-BBB3-4AAC-B0CE-6697661BEADB}">
      <dgm:prSet/>
      <dgm:spPr/>
      <dgm:t>
        <a:bodyPr/>
        <a:lstStyle/>
        <a:p>
          <a:endParaRPr lang="es-MX"/>
        </a:p>
      </dgm:t>
    </dgm:pt>
    <dgm:pt modelId="{965C08F2-912C-4062-AFB3-DADC613500C5}" type="sibTrans" cxnId="{74AFE6CB-BBB3-4AAC-B0CE-6697661BEADB}">
      <dgm:prSet/>
      <dgm:spPr/>
      <dgm:t>
        <a:bodyPr/>
        <a:lstStyle/>
        <a:p>
          <a:endParaRPr lang="es-MX"/>
        </a:p>
      </dgm:t>
    </dgm:pt>
    <dgm:pt modelId="{B487385F-E4E5-423D-99D4-1DDEF1D0B1C4}">
      <dgm:prSet phldrT="[Texto]" custT="1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s-MX" sz="2800" smtClean="0">
              <a:ea typeface="Calibri"/>
              <a:cs typeface="Times New Roman"/>
            </a:rPr>
            <a:t>Presentación de indicadores de ausentismo y reprobación escolar.</a:t>
          </a:r>
          <a:endParaRPr lang="es-MX" sz="2800" dirty="0"/>
        </a:p>
      </dgm:t>
    </dgm:pt>
    <dgm:pt modelId="{9C7A24B8-5A30-4492-BF6C-23C1A2D70916}" type="parTrans" cxnId="{8BA244E9-88C9-4167-A105-376E2F57217B}">
      <dgm:prSet/>
      <dgm:spPr/>
      <dgm:t>
        <a:bodyPr/>
        <a:lstStyle/>
        <a:p>
          <a:endParaRPr lang="es-MX"/>
        </a:p>
      </dgm:t>
    </dgm:pt>
    <dgm:pt modelId="{70381676-0EA0-4D22-BAFB-0C6522844A74}" type="sibTrans" cxnId="{8BA244E9-88C9-4167-A105-376E2F57217B}">
      <dgm:prSet/>
      <dgm:spPr/>
      <dgm:t>
        <a:bodyPr/>
        <a:lstStyle/>
        <a:p>
          <a:endParaRPr lang="es-MX"/>
        </a:p>
      </dgm:t>
    </dgm:pt>
    <dgm:pt modelId="{0AEF1EC4-633C-4128-BCEC-97F977D7946C}">
      <dgm:prSet custT="1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s-MX" sz="2800" dirty="0" smtClean="0">
              <a:ea typeface="Calibri"/>
              <a:cs typeface="Times New Roman"/>
            </a:rPr>
            <a:t>Recolección de información,</a:t>
          </a:r>
        </a:p>
      </dgm:t>
    </dgm:pt>
    <dgm:pt modelId="{BEC8F027-8F13-4070-AFAF-EB98DB19DFE2}" type="parTrans" cxnId="{D80550D4-B1CF-4F55-AB9F-9200306B23E1}">
      <dgm:prSet/>
      <dgm:spPr/>
      <dgm:t>
        <a:bodyPr/>
        <a:lstStyle/>
        <a:p>
          <a:endParaRPr lang="es-MX"/>
        </a:p>
      </dgm:t>
    </dgm:pt>
    <dgm:pt modelId="{B05A928F-4FDE-4B71-B1A5-6E2AC6E498EE}" type="sibTrans" cxnId="{D80550D4-B1CF-4F55-AB9F-9200306B23E1}">
      <dgm:prSet/>
      <dgm:spPr/>
      <dgm:t>
        <a:bodyPr/>
        <a:lstStyle/>
        <a:p>
          <a:endParaRPr lang="es-MX"/>
        </a:p>
      </dgm:t>
    </dgm:pt>
    <dgm:pt modelId="{8940C9A3-9E65-43BC-99D6-5825E4B86CBA}">
      <dgm:prSet custT="1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s-MX" sz="2800" dirty="0" smtClean="0">
              <a:ea typeface="Calibri"/>
              <a:cs typeface="Times New Roman"/>
            </a:rPr>
            <a:t>Las aportaciones generadas a través de la lluvia de ideas.</a:t>
          </a:r>
        </a:p>
      </dgm:t>
    </dgm:pt>
    <dgm:pt modelId="{D905F830-63A4-4FA6-9D38-60FE9046C582}" type="parTrans" cxnId="{1645FA71-51A4-4A3D-ADEB-2F8C98E5557E}">
      <dgm:prSet/>
      <dgm:spPr/>
      <dgm:t>
        <a:bodyPr/>
        <a:lstStyle/>
        <a:p>
          <a:endParaRPr lang="es-MX"/>
        </a:p>
      </dgm:t>
    </dgm:pt>
    <dgm:pt modelId="{D8126A9C-0E4E-4D3B-847B-4C9DE3284D73}" type="sibTrans" cxnId="{1645FA71-51A4-4A3D-ADEB-2F8C98E5557E}">
      <dgm:prSet/>
      <dgm:spPr/>
      <dgm:t>
        <a:bodyPr/>
        <a:lstStyle/>
        <a:p>
          <a:endParaRPr lang="es-MX"/>
        </a:p>
      </dgm:t>
    </dgm:pt>
    <dgm:pt modelId="{0391DAFF-DBD2-49B0-8156-FC787A393074}">
      <dgm:prSet custT="1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s-MX" sz="2800" dirty="0" smtClean="0">
              <a:ea typeface="Calibri"/>
              <a:cs typeface="Times New Roman"/>
            </a:rPr>
            <a:t>Registro de los/las docentes de las UAC que participarán en los proyectos y/o subproyectos. </a:t>
          </a:r>
        </a:p>
      </dgm:t>
    </dgm:pt>
    <dgm:pt modelId="{F4495641-07E2-45C2-B99D-40B4EDCA39EB}" type="parTrans" cxnId="{171F92C1-BB45-424B-A839-BA942FB55DEC}">
      <dgm:prSet/>
      <dgm:spPr/>
      <dgm:t>
        <a:bodyPr/>
        <a:lstStyle/>
        <a:p>
          <a:endParaRPr lang="es-MX"/>
        </a:p>
      </dgm:t>
    </dgm:pt>
    <dgm:pt modelId="{C71DD000-F9AF-41CA-BC94-574676744125}" type="sibTrans" cxnId="{171F92C1-BB45-424B-A839-BA942FB55DEC}">
      <dgm:prSet/>
      <dgm:spPr/>
      <dgm:t>
        <a:bodyPr/>
        <a:lstStyle/>
        <a:p>
          <a:endParaRPr lang="es-MX"/>
        </a:p>
      </dgm:t>
    </dgm:pt>
    <dgm:pt modelId="{705EC6B3-681F-4FB5-883B-FB3298E61A9B}" type="pres">
      <dgm:prSet presAssocID="{A332B308-F47B-4E62-8A8A-4E2BA17DDFE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11007610-78B9-491A-8466-5A4B1704F000}" type="pres">
      <dgm:prSet presAssocID="{7ABD05DA-A2FB-4158-B3F5-26F2AD2D1154}" presName="linNode" presStyleCnt="0"/>
      <dgm:spPr/>
    </dgm:pt>
    <dgm:pt modelId="{F2635B9F-CD66-4955-910C-19C65031F75E}" type="pres">
      <dgm:prSet presAssocID="{7ABD05DA-A2FB-4158-B3F5-26F2AD2D1154}" presName="parentShp" presStyleLbl="node1" presStyleIdx="0" presStyleCnt="1" custFlipHor="1" custScaleX="38790" custLinFactNeighborX="-18351" custLinFactNeighborY="71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E18271-2374-4143-84AC-14AC9B90AA69}" type="pres">
      <dgm:prSet presAssocID="{7ABD05DA-A2FB-4158-B3F5-26F2AD2D1154}" presName="childShp" presStyleLbl="bgAccFollowNode1" presStyleIdx="0" presStyleCnt="1" custScaleX="172321" custLinFactNeighborX="1692" custLinFactNeighborY="-25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71F92C1-BB45-424B-A839-BA942FB55DEC}" srcId="{7ABD05DA-A2FB-4158-B3F5-26F2AD2D1154}" destId="{0391DAFF-DBD2-49B0-8156-FC787A393074}" srcOrd="5" destOrd="0" parTransId="{F4495641-07E2-45C2-B99D-40B4EDCA39EB}" sibTransId="{C71DD000-F9AF-41CA-BC94-574676744125}"/>
    <dgm:cxn modelId="{A0B80EF9-04A3-4FEA-BE21-F4A7F214A783}" type="presOf" srcId="{0391DAFF-DBD2-49B0-8156-FC787A393074}" destId="{DCE18271-2374-4143-84AC-14AC9B90AA69}" srcOrd="0" destOrd="5" presId="urn:microsoft.com/office/officeart/2005/8/layout/vList6"/>
    <dgm:cxn modelId="{74AFE6CB-BBB3-4AAC-B0CE-6697661BEADB}" srcId="{7ABD05DA-A2FB-4158-B3F5-26F2AD2D1154}" destId="{2BE25286-61E4-4D2B-B7DE-C68110170DB4}" srcOrd="1" destOrd="0" parTransId="{1F7B95E1-314D-4434-A905-881EE6D46C67}" sibTransId="{965C08F2-912C-4062-AFB3-DADC613500C5}"/>
    <dgm:cxn modelId="{913093D0-BF9B-4157-B5BE-BD359AB9B0C5}" srcId="{7ABD05DA-A2FB-4158-B3F5-26F2AD2D1154}" destId="{00B51FF4-F51A-4ECD-97B1-B28A28CDC108}" srcOrd="0" destOrd="0" parTransId="{7FFBD642-2353-4B45-A077-6E345CD0198A}" sibTransId="{B0F3F254-5CD5-4B2C-8D38-0F9920C09122}"/>
    <dgm:cxn modelId="{DB377A8C-24E0-4590-ADE4-8D4B884CFBA9}" type="presOf" srcId="{7ABD05DA-A2FB-4158-B3F5-26F2AD2D1154}" destId="{F2635B9F-CD66-4955-910C-19C65031F75E}" srcOrd="0" destOrd="0" presId="urn:microsoft.com/office/officeart/2005/8/layout/vList6"/>
    <dgm:cxn modelId="{20422CE7-7ACF-41D5-BA08-CCD9FA3F4868}" type="presOf" srcId="{A332B308-F47B-4E62-8A8A-4E2BA17DDFE6}" destId="{705EC6B3-681F-4FB5-883B-FB3298E61A9B}" srcOrd="0" destOrd="0" presId="urn:microsoft.com/office/officeart/2005/8/layout/vList6"/>
    <dgm:cxn modelId="{1645FA71-51A4-4A3D-ADEB-2F8C98E5557E}" srcId="{7ABD05DA-A2FB-4158-B3F5-26F2AD2D1154}" destId="{8940C9A3-9E65-43BC-99D6-5825E4B86CBA}" srcOrd="4" destOrd="0" parTransId="{D905F830-63A4-4FA6-9D38-60FE9046C582}" sibTransId="{D8126A9C-0E4E-4D3B-847B-4C9DE3284D73}"/>
    <dgm:cxn modelId="{C7F02F48-7DB3-44A3-BBF1-31115F7100B2}" type="presOf" srcId="{B487385F-E4E5-423D-99D4-1DDEF1D0B1C4}" destId="{DCE18271-2374-4143-84AC-14AC9B90AA69}" srcOrd="0" destOrd="2" presId="urn:microsoft.com/office/officeart/2005/8/layout/vList6"/>
    <dgm:cxn modelId="{EC4C129F-8BF0-41DA-ACD5-6FA44C6C241A}" type="presOf" srcId="{0AEF1EC4-633C-4128-BCEC-97F977D7946C}" destId="{DCE18271-2374-4143-84AC-14AC9B90AA69}" srcOrd="0" destOrd="3" presId="urn:microsoft.com/office/officeart/2005/8/layout/vList6"/>
    <dgm:cxn modelId="{C7D0C7D8-DF11-4269-AF35-54CEEC5C845A}" type="presOf" srcId="{8940C9A3-9E65-43BC-99D6-5825E4B86CBA}" destId="{DCE18271-2374-4143-84AC-14AC9B90AA69}" srcOrd="0" destOrd="4" presId="urn:microsoft.com/office/officeart/2005/8/layout/vList6"/>
    <dgm:cxn modelId="{48AC7E2C-87E0-4145-9674-DB9F70180D20}" srcId="{A332B308-F47B-4E62-8A8A-4E2BA17DDFE6}" destId="{7ABD05DA-A2FB-4158-B3F5-26F2AD2D1154}" srcOrd="0" destOrd="0" parTransId="{50D95F7B-45D4-4C76-850E-225425B080C0}" sibTransId="{2CC47DD0-1193-41C4-B2E1-BFAFA0679879}"/>
    <dgm:cxn modelId="{D80550D4-B1CF-4F55-AB9F-9200306B23E1}" srcId="{7ABD05DA-A2FB-4158-B3F5-26F2AD2D1154}" destId="{0AEF1EC4-633C-4128-BCEC-97F977D7946C}" srcOrd="3" destOrd="0" parTransId="{BEC8F027-8F13-4070-AFAF-EB98DB19DFE2}" sibTransId="{B05A928F-4FDE-4B71-B1A5-6E2AC6E498EE}"/>
    <dgm:cxn modelId="{8BA244E9-88C9-4167-A105-376E2F57217B}" srcId="{7ABD05DA-A2FB-4158-B3F5-26F2AD2D1154}" destId="{B487385F-E4E5-423D-99D4-1DDEF1D0B1C4}" srcOrd="2" destOrd="0" parTransId="{9C7A24B8-5A30-4492-BF6C-23C1A2D70916}" sibTransId="{70381676-0EA0-4D22-BAFB-0C6522844A74}"/>
    <dgm:cxn modelId="{2152B651-A314-426E-8F17-6A1109AFBFA9}" type="presOf" srcId="{00B51FF4-F51A-4ECD-97B1-B28A28CDC108}" destId="{DCE18271-2374-4143-84AC-14AC9B90AA69}" srcOrd="0" destOrd="0" presId="urn:microsoft.com/office/officeart/2005/8/layout/vList6"/>
    <dgm:cxn modelId="{FFD3AC17-A1F3-4DA6-9ED4-AD96D1E0F47C}" type="presOf" srcId="{2BE25286-61E4-4D2B-B7DE-C68110170DB4}" destId="{DCE18271-2374-4143-84AC-14AC9B90AA69}" srcOrd="0" destOrd="1" presId="urn:microsoft.com/office/officeart/2005/8/layout/vList6"/>
    <dgm:cxn modelId="{14B802AD-1812-4A05-81D6-6D9FE67136CB}" type="presParOf" srcId="{705EC6B3-681F-4FB5-883B-FB3298E61A9B}" destId="{11007610-78B9-491A-8466-5A4B1704F000}" srcOrd="0" destOrd="0" presId="urn:microsoft.com/office/officeart/2005/8/layout/vList6"/>
    <dgm:cxn modelId="{1424476B-5A19-4EB8-A603-DB0487E708A4}" type="presParOf" srcId="{11007610-78B9-491A-8466-5A4B1704F000}" destId="{F2635B9F-CD66-4955-910C-19C65031F75E}" srcOrd="0" destOrd="0" presId="urn:microsoft.com/office/officeart/2005/8/layout/vList6"/>
    <dgm:cxn modelId="{3E2B700C-FE41-4ADE-8328-B0951F986231}" type="presParOf" srcId="{11007610-78B9-491A-8466-5A4B1704F000}" destId="{DCE18271-2374-4143-84AC-14AC9B90AA6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6AFB236-F803-4165-9D2F-2F6B2BBD91DC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F5969F7-15A1-401C-9C4E-58F024FB93F2}">
      <dgm:prSet phldrT="[Texto]"/>
      <dgm:spPr/>
      <dgm:t>
        <a:bodyPr/>
        <a:lstStyle/>
        <a:p>
          <a:r>
            <a:rPr lang="es-MX" b="1" u="none" dirty="0" smtClean="0">
              <a:ea typeface="Calibri"/>
              <a:cs typeface="Times New Roman"/>
            </a:rPr>
            <a:t>Reunión de Planeación, Organización, Conformación del Comité  y Propuesta de Plantilla </a:t>
          </a:r>
          <a:endParaRPr lang="es-MX" u="none" dirty="0"/>
        </a:p>
      </dgm:t>
    </dgm:pt>
    <dgm:pt modelId="{873632BA-460C-41A2-A868-2FE5FCD35A50}" type="parTrans" cxnId="{7A35F227-E88F-4511-8639-6D8F7B677792}">
      <dgm:prSet/>
      <dgm:spPr/>
      <dgm:t>
        <a:bodyPr/>
        <a:lstStyle/>
        <a:p>
          <a:endParaRPr lang="es-MX"/>
        </a:p>
      </dgm:t>
    </dgm:pt>
    <dgm:pt modelId="{4396BE2D-46AB-45A9-9083-590A9263C299}" type="sibTrans" cxnId="{7A35F227-E88F-4511-8639-6D8F7B677792}">
      <dgm:prSet/>
      <dgm:spPr/>
      <dgm:t>
        <a:bodyPr/>
        <a:lstStyle/>
        <a:p>
          <a:endParaRPr lang="es-MX"/>
        </a:p>
      </dgm:t>
    </dgm:pt>
    <dgm:pt modelId="{C6BB3BBD-076C-4AFA-A17B-81FB372DA239}" type="pres">
      <dgm:prSet presAssocID="{76AFB236-F803-4165-9D2F-2F6B2BBD91DC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es-MX"/>
        </a:p>
      </dgm:t>
    </dgm:pt>
    <dgm:pt modelId="{3844E51A-4C8B-4006-93EB-81864EA62ADE}" type="pres">
      <dgm:prSet presAssocID="{76AFB236-F803-4165-9D2F-2F6B2BBD91DC}" presName="arrowNode" presStyleLbl="node1" presStyleIdx="0" presStyleCnt="1" custAng="20049463" custScaleX="56512" custScaleY="56616" custLinFactNeighborX="-81818" custLinFactNeighborY="-41323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</dgm:pt>
    <dgm:pt modelId="{E9F634A6-9AE6-4E6D-A218-DEC762493CD6}" type="pres">
      <dgm:prSet presAssocID="{7F5969F7-15A1-401C-9C4E-58F024FB93F2}" presName="txNode1" presStyleLbl="revTx" presStyleIdx="0" presStyleCnt="1" custScaleX="219478" custScaleY="307901" custLinFactX="4347" custLinFactY="100000" custLinFactNeighborX="100000" custLinFactNeighborY="12024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A35F227-E88F-4511-8639-6D8F7B677792}" srcId="{76AFB236-F803-4165-9D2F-2F6B2BBD91DC}" destId="{7F5969F7-15A1-401C-9C4E-58F024FB93F2}" srcOrd="0" destOrd="0" parTransId="{873632BA-460C-41A2-A868-2FE5FCD35A50}" sibTransId="{4396BE2D-46AB-45A9-9083-590A9263C299}"/>
    <dgm:cxn modelId="{B7A25129-EA9C-4ADA-9A9F-F3C7A672ADAE}" type="presOf" srcId="{7F5969F7-15A1-401C-9C4E-58F024FB93F2}" destId="{E9F634A6-9AE6-4E6D-A218-DEC762493CD6}" srcOrd="0" destOrd="0" presId="urn:microsoft.com/office/officeart/2009/3/layout/DescendingProcess"/>
    <dgm:cxn modelId="{40436711-242A-4E5B-806E-46B6736B6E4A}" type="presOf" srcId="{76AFB236-F803-4165-9D2F-2F6B2BBD91DC}" destId="{C6BB3BBD-076C-4AFA-A17B-81FB372DA239}" srcOrd="0" destOrd="0" presId="urn:microsoft.com/office/officeart/2009/3/layout/DescendingProcess"/>
    <dgm:cxn modelId="{2558BAEC-F9DE-4578-BA31-70DEFD004728}" type="presParOf" srcId="{C6BB3BBD-076C-4AFA-A17B-81FB372DA239}" destId="{3844E51A-4C8B-4006-93EB-81864EA62ADE}" srcOrd="0" destOrd="0" presId="urn:microsoft.com/office/officeart/2009/3/layout/DescendingProcess"/>
    <dgm:cxn modelId="{11158C61-57BC-41B4-86D5-BEB711F8448C}" type="presParOf" srcId="{C6BB3BBD-076C-4AFA-A17B-81FB372DA239}" destId="{E9F634A6-9AE6-4E6D-A218-DEC762493CD6}" srcOrd="1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FA77798-9213-45CC-83F9-16F65AB44E37}" type="doc">
      <dgm:prSet loTypeId="urn:microsoft.com/office/officeart/2005/8/layout/hList3" loCatId="list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B66653D-375C-4A27-A988-207EC031EE8E}">
      <dgm:prSet phldrT="[Texto]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s-ES" b="1" i="1" dirty="0" smtClean="0">
              <a:solidFill>
                <a:schemeClr val="tx1"/>
              </a:solidFill>
            </a:rPr>
            <a:t>CONSTITUCIÓN DEL COMITÉ </a:t>
          </a:r>
        </a:p>
        <a:p>
          <a:r>
            <a:rPr lang="es-ES" b="1" i="1" dirty="0" smtClean="0">
              <a:solidFill>
                <a:schemeClr val="tx1"/>
              </a:solidFill>
            </a:rPr>
            <a:t>DEL SERVICIO DIES Y PROGRAMA CONSTRUYE-T </a:t>
          </a:r>
          <a:endParaRPr lang="es-MX" b="1" i="1" dirty="0">
            <a:solidFill>
              <a:schemeClr val="tx1"/>
            </a:solidFill>
          </a:endParaRPr>
        </a:p>
      </dgm:t>
    </dgm:pt>
    <dgm:pt modelId="{546076A5-EC1C-4771-BC5D-21155BCA982E}" type="parTrans" cxnId="{93EB663E-8D45-4DB5-B47D-49C7323080FF}">
      <dgm:prSet/>
      <dgm:spPr/>
      <dgm:t>
        <a:bodyPr/>
        <a:lstStyle/>
        <a:p>
          <a:endParaRPr lang="es-MX"/>
        </a:p>
      </dgm:t>
    </dgm:pt>
    <dgm:pt modelId="{2DE1CBCB-0F0F-46A3-8E44-D0F2022C2BF7}" type="sibTrans" cxnId="{93EB663E-8D45-4DB5-B47D-49C7323080FF}">
      <dgm:prSet/>
      <dgm:spPr/>
      <dgm:t>
        <a:bodyPr/>
        <a:lstStyle/>
        <a:p>
          <a:endParaRPr lang="es-MX"/>
        </a:p>
      </dgm:t>
    </dgm:pt>
    <dgm:pt modelId="{16147843-E7D4-4175-A54B-8CF34C836C61}">
      <dgm:prSet phldrT="[Texto]" custT="1"/>
      <dgm:spPr>
        <a:solidFill>
          <a:schemeClr val="bg1"/>
        </a:solidFill>
      </dgm:spPr>
      <dgm:t>
        <a:bodyPr/>
        <a:lstStyle/>
        <a:p>
          <a:r>
            <a:rPr lang="es-MX" sz="3600" dirty="0" smtClean="0"/>
            <a:t>Toma</a:t>
          </a:r>
          <a:r>
            <a:rPr lang="es-MX" sz="3200" dirty="0" smtClean="0"/>
            <a:t> de decisiones</a:t>
          </a:r>
          <a:endParaRPr lang="es-MX" sz="3200" b="1" dirty="0"/>
        </a:p>
      </dgm:t>
    </dgm:pt>
    <dgm:pt modelId="{F0536624-D1FE-4BAA-984E-13CA9A8F84D1}" type="parTrans" cxnId="{761139CC-9782-4CA5-981D-DE99962561D9}">
      <dgm:prSet/>
      <dgm:spPr/>
      <dgm:t>
        <a:bodyPr/>
        <a:lstStyle/>
        <a:p>
          <a:endParaRPr lang="es-MX"/>
        </a:p>
      </dgm:t>
    </dgm:pt>
    <dgm:pt modelId="{06A06F09-FCBC-43F2-9AA7-A7EF6E80C2B3}" type="sibTrans" cxnId="{761139CC-9782-4CA5-981D-DE99962561D9}">
      <dgm:prSet/>
      <dgm:spPr/>
      <dgm:t>
        <a:bodyPr/>
        <a:lstStyle/>
        <a:p>
          <a:endParaRPr lang="es-MX"/>
        </a:p>
      </dgm:t>
    </dgm:pt>
    <dgm:pt modelId="{475E3609-8EE2-405F-8345-0CA6A805BE7C}">
      <dgm:prSet custT="1"/>
      <dgm:spPr>
        <a:solidFill>
          <a:schemeClr val="bg1"/>
        </a:solidFill>
      </dgm:spPr>
      <dgm:t>
        <a:bodyPr/>
        <a:lstStyle/>
        <a:p>
          <a:r>
            <a:rPr lang="es-MX" sz="3600" dirty="0" smtClean="0"/>
            <a:t>Comunicación permanente </a:t>
          </a:r>
          <a:endParaRPr lang="es-MX" sz="3600" dirty="0"/>
        </a:p>
      </dgm:t>
    </dgm:pt>
    <dgm:pt modelId="{0EB60205-52B0-4D70-91BE-94B098452863}" type="parTrans" cxnId="{E7A710EA-F3DD-43BA-A995-27D8FF03B268}">
      <dgm:prSet/>
      <dgm:spPr/>
      <dgm:t>
        <a:bodyPr/>
        <a:lstStyle/>
        <a:p>
          <a:endParaRPr lang="es-MX"/>
        </a:p>
      </dgm:t>
    </dgm:pt>
    <dgm:pt modelId="{D2112005-A08C-40F8-BCC9-1FAFB0FD5E12}" type="sibTrans" cxnId="{E7A710EA-F3DD-43BA-A995-27D8FF03B268}">
      <dgm:prSet/>
      <dgm:spPr/>
      <dgm:t>
        <a:bodyPr/>
        <a:lstStyle/>
        <a:p>
          <a:endParaRPr lang="es-MX"/>
        </a:p>
      </dgm:t>
    </dgm:pt>
    <dgm:pt modelId="{09C1576C-95F4-4936-B805-A73A12AC8769}">
      <dgm:prSet custT="1"/>
      <dgm:spPr>
        <a:solidFill>
          <a:schemeClr val="bg1"/>
        </a:solidFill>
      </dgm:spPr>
      <dgm:t>
        <a:bodyPr/>
        <a:lstStyle/>
        <a:p>
          <a:r>
            <a:rPr lang="es-MX" sz="3600" dirty="0" smtClean="0"/>
            <a:t>seguimiento </a:t>
          </a:r>
          <a:r>
            <a:rPr lang="es-MX" sz="3600" dirty="0" smtClean="0"/>
            <a:t>a </a:t>
          </a:r>
          <a:r>
            <a:rPr lang="es-MX" sz="3600" dirty="0" smtClean="0"/>
            <a:t>las acciones a desarrollar</a:t>
          </a:r>
          <a:endParaRPr lang="es-MX" sz="3600" dirty="0"/>
        </a:p>
      </dgm:t>
    </dgm:pt>
    <dgm:pt modelId="{3659C360-B4CB-4541-8030-0DBB64F35C09}" type="parTrans" cxnId="{64844D74-3822-4B8C-A89D-205BD746076A}">
      <dgm:prSet/>
      <dgm:spPr/>
      <dgm:t>
        <a:bodyPr/>
        <a:lstStyle/>
        <a:p>
          <a:endParaRPr lang="es-MX"/>
        </a:p>
      </dgm:t>
    </dgm:pt>
    <dgm:pt modelId="{104888BD-3BE5-4B2F-9336-53C5A8DDA99A}" type="sibTrans" cxnId="{64844D74-3822-4B8C-A89D-205BD746076A}">
      <dgm:prSet/>
      <dgm:spPr/>
      <dgm:t>
        <a:bodyPr/>
        <a:lstStyle/>
        <a:p>
          <a:endParaRPr lang="es-MX"/>
        </a:p>
      </dgm:t>
    </dgm:pt>
    <dgm:pt modelId="{5C8153BB-98FE-4FF2-90FC-1A7DE5602DAC}" type="pres">
      <dgm:prSet presAssocID="{EFA77798-9213-45CC-83F9-16F65AB44E3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10C5C2E-6680-4F89-B93E-E19C35B689BB}" type="pres">
      <dgm:prSet presAssocID="{AB66653D-375C-4A27-A988-207EC031EE8E}" presName="roof" presStyleLbl="dkBgShp" presStyleIdx="0" presStyleCnt="2" custLinFactNeighborX="125" custLinFactNeighborY="4075"/>
      <dgm:spPr/>
      <dgm:t>
        <a:bodyPr/>
        <a:lstStyle/>
        <a:p>
          <a:endParaRPr lang="es-MX"/>
        </a:p>
      </dgm:t>
    </dgm:pt>
    <dgm:pt modelId="{F632330B-D78E-4E8F-9913-87921472D48C}" type="pres">
      <dgm:prSet presAssocID="{AB66653D-375C-4A27-A988-207EC031EE8E}" presName="pillars" presStyleCnt="0"/>
      <dgm:spPr/>
    </dgm:pt>
    <dgm:pt modelId="{E589380E-BCED-41C3-B88F-488E28EB26FF}" type="pres">
      <dgm:prSet presAssocID="{AB66653D-375C-4A27-A988-207EC031EE8E}" presName="pillar1" presStyleLbl="node1" presStyleIdx="0" presStyleCnt="3" custScaleX="573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FB1A8B-0ADE-40E2-B0E0-83B4C2D30E1D}" type="pres">
      <dgm:prSet presAssocID="{475E3609-8EE2-405F-8345-0CA6A805BE7C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C9A2C5-0D83-4613-9A62-CF8846187A31}" type="pres">
      <dgm:prSet presAssocID="{09C1576C-95F4-4936-B805-A73A12AC8769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4AD079B-CBC8-4B66-9264-E5F27CCD2FAC}" type="pres">
      <dgm:prSet presAssocID="{AB66653D-375C-4A27-A988-207EC031EE8E}" presName="base" presStyleLbl="dkBgShp" presStyleIdx="1" presStyleCnt="2" custAng="10800000" custFlipVert="0" custFlipHor="0" custScaleX="18205" custScaleY="12400" custLinFactNeighborX="-23940" custLinFactNeighborY="-20957"/>
      <dgm:spPr/>
    </dgm:pt>
  </dgm:ptLst>
  <dgm:cxnLst>
    <dgm:cxn modelId="{5D8237A3-C488-4537-A8B5-FE042C4E6E69}" type="presOf" srcId="{AB66653D-375C-4A27-A988-207EC031EE8E}" destId="{C10C5C2E-6680-4F89-B93E-E19C35B689BB}" srcOrd="0" destOrd="0" presId="urn:microsoft.com/office/officeart/2005/8/layout/hList3"/>
    <dgm:cxn modelId="{2CC58E18-9B13-4BC2-9406-8FFA9413F95E}" type="presOf" srcId="{475E3609-8EE2-405F-8345-0CA6A805BE7C}" destId="{92FB1A8B-0ADE-40E2-B0E0-83B4C2D30E1D}" srcOrd="0" destOrd="0" presId="urn:microsoft.com/office/officeart/2005/8/layout/hList3"/>
    <dgm:cxn modelId="{93EB663E-8D45-4DB5-B47D-49C7323080FF}" srcId="{EFA77798-9213-45CC-83F9-16F65AB44E37}" destId="{AB66653D-375C-4A27-A988-207EC031EE8E}" srcOrd="0" destOrd="0" parTransId="{546076A5-EC1C-4771-BC5D-21155BCA982E}" sibTransId="{2DE1CBCB-0F0F-46A3-8E44-D0F2022C2BF7}"/>
    <dgm:cxn modelId="{E7A710EA-F3DD-43BA-A995-27D8FF03B268}" srcId="{AB66653D-375C-4A27-A988-207EC031EE8E}" destId="{475E3609-8EE2-405F-8345-0CA6A805BE7C}" srcOrd="1" destOrd="0" parTransId="{0EB60205-52B0-4D70-91BE-94B098452863}" sibTransId="{D2112005-A08C-40F8-BCC9-1FAFB0FD5E12}"/>
    <dgm:cxn modelId="{571EFF49-3D0B-4CC2-869A-F3F2EE10F212}" type="presOf" srcId="{16147843-E7D4-4175-A54B-8CF34C836C61}" destId="{E589380E-BCED-41C3-B88F-488E28EB26FF}" srcOrd="0" destOrd="0" presId="urn:microsoft.com/office/officeart/2005/8/layout/hList3"/>
    <dgm:cxn modelId="{761139CC-9782-4CA5-981D-DE99962561D9}" srcId="{AB66653D-375C-4A27-A988-207EC031EE8E}" destId="{16147843-E7D4-4175-A54B-8CF34C836C61}" srcOrd="0" destOrd="0" parTransId="{F0536624-D1FE-4BAA-984E-13CA9A8F84D1}" sibTransId="{06A06F09-FCBC-43F2-9AA7-A7EF6E80C2B3}"/>
    <dgm:cxn modelId="{64844D74-3822-4B8C-A89D-205BD746076A}" srcId="{AB66653D-375C-4A27-A988-207EC031EE8E}" destId="{09C1576C-95F4-4936-B805-A73A12AC8769}" srcOrd="2" destOrd="0" parTransId="{3659C360-B4CB-4541-8030-0DBB64F35C09}" sibTransId="{104888BD-3BE5-4B2F-9336-53C5A8DDA99A}"/>
    <dgm:cxn modelId="{20382537-127B-4D3C-BF10-5D90AD91012F}" type="presOf" srcId="{EFA77798-9213-45CC-83F9-16F65AB44E37}" destId="{5C8153BB-98FE-4FF2-90FC-1A7DE5602DAC}" srcOrd="0" destOrd="0" presId="urn:microsoft.com/office/officeart/2005/8/layout/hList3"/>
    <dgm:cxn modelId="{B1255A6D-7D25-45DB-BB2D-119EE3DFC462}" type="presOf" srcId="{09C1576C-95F4-4936-B805-A73A12AC8769}" destId="{EEC9A2C5-0D83-4613-9A62-CF8846187A31}" srcOrd="0" destOrd="0" presId="urn:microsoft.com/office/officeart/2005/8/layout/hList3"/>
    <dgm:cxn modelId="{1BA0A81E-7CED-4844-B11A-3D3FE33A9F93}" type="presParOf" srcId="{5C8153BB-98FE-4FF2-90FC-1A7DE5602DAC}" destId="{C10C5C2E-6680-4F89-B93E-E19C35B689BB}" srcOrd="0" destOrd="0" presId="urn:microsoft.com/office/officeart/2005/8/layout/hList3"/>
    <dgm:cxn modelId="{59C5EC16-9C4F-44E6-BF19-B5AC763D2FB4}" type="presParOf" srcId="{5C8153BB-98FE-4FF2-90FC-1A7DE5602DAC}" destId="{F632330B-D78E-4E8F-9913-87921472D48C}" srcOrd="1" destOrd="0" presId="urn:microsoft.com/office/officeart/2005/8/layout/hList3"/>
    <dgm:cxn modelId="{217C4C2C-B4A2-4B27-9EF7-E2F4017F5E27}" type="presParOf" srcId="{F632330B-D78E-4E8F-9913-87921472D48C}" destId="{E589380E-BCED-41C3-B88F-488E28EB26FF}" srcOrd="0" destOrd="0" presId="urn:microsoft.com/office/officeart/2005/8/layout/hList3"/>
    <dgm:cxn modelId="{D929F2B0-FF95-49BF-ACDB-F231EA327BCD}" type="presParOf" srcId="{F632330B-D78E-4E8F-9913-87921472D48C}" destId="{92FB1A8B-0ADE-40E2-B0E0-83B4C2D30E1D}" srcOrd="1" destOrd="0" presId="urn:microsoft.com/office/officeart/2005/8/layout/hList3"/>
    <dgm:cxn modelId="{74DDB491-FC86-49CF-A7C0-763A3E026C20}" type="presParOf" srcId="{F632330B-D78E-4E8F-9913-87921472D48C}" destId="{EEC9A2C5-0D83-4613-9A62-CF8846187A31}" srcOrd="2" destOrd="0" presId="urn:microsoft.com/office/officeart/2005/8/layout/hList3"/>
    <dgm:cxn modelId="{C66585A0-469A-4908-9B53-2CF193A33A5D}" type="presParOf" srcId="{5C8153BB-98FE-4FF2-90FC-1A7DE5602DAC}" destId="{D4AD079B-CBC8-4B66-9264-E5F27CCD2FAC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FA77798-9213-45CC-83F9-16F65AB44E37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B66653D-375C-4A27-A988-207EC031EE8E}">
      <dgm:prSet phldrT="[Texto]"/>
      <dgm:spPr>
        <a:solidFill>
          <a:schemeClr val="bg1">
            <a:lumMod val="65000"/>
          </a:schemeClr>
        </a:solidFill>
        <a:ln>
          <a:solidFill>
            <a:schemeClr val="tx1"/>
          </a:solidFill>
        </a:ln>
        <a:effectLst>
          <a:outerShdw blurRad="50800" dist="38100" dir="18900000" algn="b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b="1" dirty="0" smtClean="0">
              <a:solidFill>
                <a:schemeClr val="tx1"/>
              </a:solidFill>
            </a:rPr>
            <a:t>CONSTITUCIÓN DEL COMITÉ </a:t>
          </a:r>
        </a:p>
        <a:p>
          <a:r>
            <a:rPr lang="es-ES" b="1" dirty="0" smtClean="0">
              <a:solidFill>
                <a:schemeClr val="tx1"/>
              </a:solidFill>
            </a:rPr>
            <a:t>DEL SERVICIO DIES Y PROGRAMA CONSTRUYE-T </a:t>
          </a:r>
          <a:endParaRPr lang="es-MX" dirty="0">
            <a:solidFill>
              <a:schemeClr val="tx1"/>
            </a:solidFill>
          </a:endParaRPr>
        </a:p>
      </dgm:t>
    </dgm:pt>
    <dgm:pt modelId="{546076A5-EC1C-4771-BC5D-21155BCA982E}" type="parTrans" cxnId="{93EB663E-8D45-4DB5-B47D-49C7323080FF}">
      <dgm:prSet/>
      <dgm:spPr/>
      <dgm:t>
        <a:bodyPr/>
        <a:lstStyle/>
        <a:p>
          <a:endParaRPr lang="es-MX"/>
        </a:p>
      </dgm:t>
    </dgm:pt>
    <dgm:pt modelId="{2DE1CBCB-0F0F-46A3-8E44-D0F2022C2BF7}" type="sibTrans" cxnId="{93EB663E-8D45-4DB5-B47D-49C7323080FF}">
      <dgm:prSet/>
      <dgm:spPr/>
      <dgm:t>
        <a:bodyPr/>
        <a:lstStyle/>
        <a:p>
          <a:endParaRPr lang="es-MX"/>
        </a:p>
      </dgm:t>
    </dgm:pt>
    <dgm:pt modelId="{16147843-E7D4-4175-A54B-8CF34C836C61}">
      <dgm:prSet phldrT="[Texto]" custT="1"/>
      <dgm:spPr>
        <a:solidFill>
          <a:schemeClr val="bg1"/>
        </a:solidFill>
        <a:ln>
          <a:solidFill>
            <a:schemeClr val="tx1"/>
          </a:solidFill>
        </a:ln>
        <a:effectLst>
          <a:innerShdw blurRad="63500" dist="50800" dir="54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es-ES_tradnl" sz="3200" b="1" dirty="0" smtClean="0">
              <a:solidFill>
                <a:schemeClr val="tx1"/>
              </a:solidFill>
            </a:rPr>
            <a:t>Definir y dar seguimiento </a:t>
          </a:r>
          <a:endParaRPr lang="es-MX" sz="3200" b="1" dirty="0">
            <a:solidFill>
              <a:schemeClr val="tx1"/>
            </a:solidFill>
          </a:endParaRPr>
        </a:p>
      </dgm:t>
    </dgm:pt>
    <dgm:pt modelId="{F0536624-D1FE-4BAA-984E-13CA9A8F84D1}" type="parTrans" cxnId="{761139CC-9782-4CA5-981D-DE99962561D9}">
      <dgm:prSet/>
      <dgm:spPr/>
      <dgm:t>
        <a:bodyPr/>
        <a:lstStyle/>
        <a:p>
          <a:endParaRPr lang="es-MX"/>
        </a:p>
      </dgm:t>
    </dgm:pt>
    <dgm:pt modelId="{06A06F09-FCBC-43F2-9AA7-A7EF6E80C2B3}" type="sibTrans" cxnId="{761139CC-9782-4CA5-981D-DE99962561D9}">
      <dgm:prSet/>
      <dgm:spPr/>
      <dgm:t>
        <a:bodyPr/>
        <a:lstStyle/>
        <a:p>
          <a:endParaRPr lang="es-MX"/>
        </a:p>
      </dgm:t>
    </dgm:pt>
    <dgm:pt modelId="{92A44A0D-0787-4B8B-A6BD-E80A1C560741}">
      <dgm:prSet phldrT="[Texto]" custT="1"/>
      <dgm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perspectiveHeroicExtremeLeftFacing"/>
          <a:lightRig rig="threePt" dir="t"/>
        </a:scene3d>
      </dgm:spPr>
      <dgm:t>
        <a:bodyPr/>
        <a:lstStyle/>
        <a:p>
          <a:r>
            <a:rPr lang="es-ES_tradnl" sz="3200" dirty="0" smtClean="0">
              <a:solidFill>
                <a:schemeClr val="tx1"/>
              </a:solidFill>
            </a:rPr>
            <a:t>Al desarrollo socioemocional de los integrantes de la comunidad escolar y a la mejora de la convivencia escolar</a:t>
          </a:r>
          <a:endParaRPr lang="es-MX" sz="3200" dirty="0">
            <a:solidFill>
              <a:schemeClr val="tx1"/>
            </a:solidFill>
          </a:endParaRPr>
        </a:p>
      </dgm:t>
    </dgm:pt>
    <dgm:pt modelId="{A850BB1A-A543-4F8D-90EB-FF3D610834B6}" type="parTrans" cxnId="{F4B834E4-C292-48D2-BBAF-062C900EF236}">
      <dgm:prSet/>
      <dgm:spPr/>
      <dgm:t>
        <a:bodyPr/>
        <a:lstStyle/>
        <a:p>
          <a:endParaRPr lang="es-MX"/>
        </a:p>
      </dgm:t>
    </dgm:pt>
    <dgm:pt modelId="{81DFFF0F-21FE-4411-A65E-B38D5F328372}" type="sibTrans" cxnId="{F4B834E4-C292-48D2-BBAF-062C900EF236}">
      <dgm:prSet/>
      <dgm:spPr/>
      <dgm:t>
        <a:bodyPr/>
        <a:lstStyle/>
        <a:p>
          <a:endParaRPr lang="es-MX"/>
        </a:p>
      </dgm:t>
    </dgm:pt>
    <dgm:pt modelId="{A689C578-8F6B-4EEB-B842-C7F75F8B601D}">
      <dgm:prSet custT="1"/>
      <dgm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  <a:scene3d>
          <a:camera prst="perspectiveContrastingLeftFacing"/>
          <a:lightRig rig="threePt" dir="t"/>
        </a:scene3d>
      </dgm:spPr>
      <dgm:t>
        <a:bodyPr/>
        <a:lstStyle/>
        <a:p>
          <a:r>
            <a:rPr lang="es-ES_tradnl" sz="3200" dirty="0" smtClean="0">
              <a:solidFill>
                <a:schemeClr val="tx1"/>
              </a:solidFill>
            </a:rPr>
            <a:t>Actividades enfocadas abatir los índices de deserción escolar y reprobación en el plantel</a:t>
          </a:r>
          <a:endParaRPr lang="es-MX" sz="3200" dirty="0">
            <a:solidFill>
              <a:schemeClr val="tx1"/>
            </a:solidFill>
          </a:endParaRPr>
        </a:p>
      </dgm:t>
    </dgm:pt>
    <dgm:pt modelId="{9A4D30F5-4822-49A3-9EBE-D511DDC3C5B3}" type="parTrans" cxnId="{6D819E99-9543-4D90-90CE-38CFE3D31C0D}">
      <dgm:prSet/>
      <dgm:spPr/>
      <dgm:t>
        <a:bodyPr/>
        <a:lstStyle/>
        <a:p>
          <a:endParaRPr lang="es-MX"/>
        </a:p>
      </dgm:t>
    </dgm:pt>
    <dgm:pt modelId="{9BA8302B-4102-4FE7-9435-A8056BB411E0}" type="sibTrans" cxnId="{6D819E99-9543-4D90-90CE-38CFE3D31C0D}">
      <dgm:prSet/>
      <dgm:spPr/>
      <dgm:t>
        <a:bodyPr/>
        <a:lstStyle/>
        <a:p>
          <a:endParaRPr lang="es-MX"/>
        </a:p>
      </dgm:t>
    </dgm:pt>
    <dgm:pt modelId="{5C8153BB-98FE-4FF2-90FC-1A7DE5602DAC}" type="pres">
      <dgm:prSet presAssocID="{EFA77798-9213-45CC-83F9-16F65AB44E3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10C5C2E-6680-4F89-B93E-E19C35B689BB}" type="pres">
      <dgm:prSet presAssocID="{AB66653D-375C-4A27-A988-207EC031EE8E}" presName="roof" presStyleLbl="dkBgShp" presStyleIdx="0" presStyleCnt="2" custLinFactNeighborX="125" custLinFactNeighborY="4075"/>
      <dgm:spPr/>
      <dgm:t>
        <a:bodyPr/>
        <a:lstStyle/>
        <a:p>
          <a:endParaRPr lang="es-MX"/>
        </a:p>
      </dgm:t>
    </dgm:pt>
    <dgm:pt modelId="{F632330B-D78E-4E8F-9913-87921472D48C}" type="pres">
      <dgm:prSet presAssocID="{AB66653D-375C-4A27-A988-207EC031EE8E}" presName="pillars" presStyleCnt="0"/>
      <dgm:spPr/>
    </dgm:pt>
    <dgm:pt modelId="{E589380E-BCED-41C3-B88F-488E28EB26FF}" type="pres">
      <dgm:prSet presAssocID="{AB66653D-375C-4A27-A988-207EC031EE8E}" presName="pillar1" presStyleLbl="node1" presStyleIdx="0" presStyleCnt="3" custScaleX="573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08A1FB-1422-4855-8F7F-DF37B794D0E8}" type="pres">
      <dgm:prSet presAssocID="{A689C578-8F6B-4EEB-B842-C7F75F8B601D}" presName="pillarX" presStyleLbl="node1" presStyleIdx="1" presStyleCnt="3" custScaleX="8360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850EA1B-E02B-478A-B12C-E852863E14E7}" type="pres">
      <dgm:prSet presAssocID="{92A44A0D-0787-4B8B-A6BD-E80A1C560741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4AD079B-CBC8-4B66-9264-E5F27CCD2FAC}" type="pres">
      <dgm:prSet presAssocID="{AB66653D-375C-4A27-A988-207EC031EE8E}" presName="base" presStyleLbl="dkBgShp" presStyleIdx="1" presStyleCnt="2" custAng="10800000" custFlipVert="0" custFlipHor="0" custScaleX="18205" custScaleY="12400" custLinFactNeighborX="-23940" custLinFactNeighborY="-20957"/>
      <dgm:spPr>
        <a:solidFill>
          <a:schemeClr val="bg1"/>
        </a:solidFill>
      </dgm:spPr>
    </dgm:pt>
  </dgm:ptLst>
  <dgm:cxnLst>
    <dgm:cxn modelId="{761139CC-9782-4CA5-981D-DE99962561D9}" srcId="{AB66653D-375C-4A27-A988-207EC031EE8E}" destId="{16147843-E7D4-4175-A54B-8CF34C836C61}" srcOrd="0" destOrd="0" parTransId="{F0536624-D1FE-4BAA-984E-13CA9A8F84D1}" sibTransId="{06A06F09-FCBC-43F2-9AA7-A7EF6E80C2B3}"/>
    <dgm:cxn modelId="{94F6788B-E698-4420-8663-C9E498B4F2F5}" type="presOf" srcId="{92A44A0D-0787-4B8B-A6BD-E80A1C560741}" destId="{5850EA1B-E02B-478A-B12C-E852863E14E7}" srcOrd="0" destOrd="0" presId="urn:microsoft.com/office/officeart/2005/8/layout/hList3"/>
    <dgm:cxn modelId="{49989A2C-3C70-443D-B01D-D9521362E054}" type="presOf" srcId="{EFA77798-9213-45CC-83F9-16F65AB44E37}" destId="{5C8153BB-98FE-4FF2-90FC-1A7DE5602DAC}" srcOrd="0" destOrd="0" presId="urn:microsoft.com/office/officeart/2005/8/layout/hList3"/>
    <dgm:cxn modelId="{6D819E99-9543-4D90-90CE-38CFE3D31C0D}" srcId="{AB66653D-375C-4A27-A988-207EC031EE8E}" destId="{A689C578-8F6B-4EEB-B842-C7F75F8B601D}" srcOrd="1" destOrd="0" parTransId="{9A4D30F5-4822-49A3-9EBE-D511DDC3C5B3}" sibTransId="{9BA8302B-4102-4FE7-9435-A8056BB411E0}"/>
    <dgm:cxn modelId="{93EB663E-8D45-4DB5-B47D-49C7323080FF}" srcId="{EFA77798-9213-45CC-83F9-16F65AB44E37}" destId="{AB66653D-375C-4A27-A988-207EC031EE8E}" srcOrd="0" destOrd="0" parTransId="{546076A5-EC1C-4771-BC5D-21155BCA982E}" sibTransId="{2DE1CBCB-0F0F-46A3-8E44-D0F2022C2BF7}"/>
    <dgm:cxn modelId="{1DDE6F99-DC5F-4278-B0F5-032C8D4A3ADF}" type="presOf" srcId="{A689C578-8F6B-4EEB-B842-C7F75F8B601D}" destId="{CC08A1FB-1422-4855-8F7F-DF37B794D0E8}" srcOrd="0" destOrd="0" presId="urn:microsoft.com/office/officeart/2005/8/layout/hList3"/>
    <dgm:cxn modelId="{EA8C4E02-BA30-4904-A346-CE64CC1A8CFD}" type="presOf" srcId="{16147843-E7D4-4175-A54B-8CF34C836C61}" destId="{E589380E-BCED-41C3-B88F-488E28EB26FF}" srcOrd="0" destOrd="0" presId="urn:microsoft.com/office/officeart/2005/8/layout/hList3"/>
    <dgm:cxn modelId="{F4B834E4-C292-48D2-BBAF-062C900EF236}" srcId="{AB66653D-375C-4A27-A988-207EC031EE8E}" destId="{92A44A0D-0787-4B8B-A6BD-E80A1C560741}" srcOrd="2" destOrd="0" parTransId="{A850BB1A-A543-4F8D-90EB-FF3D610834B6}" sibTransId="{81DFFF0F-21FE-4411-A65E-B38D5F328372}"/>
    <dgm:cxn modelId="{3E497F1E-BD6F-441F-A9DE-F51BA1FBD457}" type="presOf" srcId="{AB66653D-375C-4A27-A988-207EC031EE8E}" destId="{C10C5C2E-6680-4F89-B93E-E19C35B689BB}" srcOrd="0" destOrd="0" presId="urn:microsoft.com/office/officeart/2005/8/layout/hList3"/>
    <dgm:cxn modelId="{7CAB68FE-37E1-45DA-92E8-B16E6EAF2BBE}" type="presParOf" srcId="{5C8153BB-98FE-4FF2-90FC-1A7DE5602DAC}" destId="{C10C5C2E-6680-4F89-B93E-E19C35B689BB}" srcOrd="0" destOrd="0" presId="urn:microsoft.com/office/officeart/2005/8/layout/hList3"/>
    <dgm:cxn modelId="{F984F765-C233-4A5E-BCFC-865BB9596E0D}" type="presParOf" srcId="{5C8153BB-98FE-4FF2-90FC-1A7DE5602DAC}" destId="{F632330B-D78E-4E8F-9913-87921472D48C}" srcOrd="1" destOrd="0" presId="urn:microsoft.com/office/officeart/2005/8/layout/hList3"/>
    <dgm:cxn modelId="{DC78BD55-FCD3-445C-9D4F-DD8ECA05850F}" type="presParOf" srcId="{F632330B-D78E-4E8F-9913-87921472D48C}" destId="{E589380E-BCED-41C3-B88F-488E28EB26FF}" srcOrd="0" destOrd="0" presId="urn:microsoft.com/office/officeart/2005/8/layout/hList3"/>
    <dgm:cxn modelId="{A102654F-686A-4097-BCED-6EBC7EC54E8B}" type="presParOf" srcId="{F632330B-D78E-4E8F-9913-87921472D48C}" destId="{CC08A1FB-1422-4855-8F7F-DF37B794D0E8}" srcOrd="1" destOrd="0" presId="urn:microsoft.com/office/officeart/2005/8/layout/hList3"/>
    <dgm:cxn modelId="{68158F10-CCAD-4B62-95A5-3859FACB8C82}" type="presParOf" srcId="{F632330B-D78E-4E8F-9913-87921472D48C}" destId="{5850EA1B-E02B-478A-B12C-E852863E14E7}" srcOrd="2" destOrd="0" presId="urn:microsoft.com/office/officeart/2005/8/layout/hList3"/>
    <dgm:cxn modelId="{48AE9296-A58C-42D2-9D8C-D76C51C451BB}" type="presParOf" srcId="{5C8153BB-98FE-4FF2-90FC-1A7DE5602DAC}" destId="{D4AD079B-CBC8-4B66-9264-E5F27CCD2FAC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0F0F0D4-52D2-406E-B2A4-05857F0F9597}" type="doc">
      <dgm:prSet loTypeId="urn:microsoft.com/office/officeart/2005/8/layout/hProcess7" loCatId="list" qsTypeId="urn:microsoft.com/office/officeart/2005/8/quickstyle/3d7" qsCatId="3D" csTypeId="urn:microsoft.com/office/officeart/2005/8/colors/accent1_2" csCatId="accent1" phldr="0"/>
      <dgm:spPr/>
      <dgm:t>
        <a:bodyPr/>
        <a:lstStyle/>
        <a:p>
          <a:endParaRPr lang="es-MX"/>
        </a:p>
      </dgm:t>
    </dgm:pt>
    <dgm:pt modelId="{44125F43-3939-45F9-A58F-72BE2C796A55}">
      <dgm:prSet phldrT="[Texto]" phldr="1"/>
      <dgm:spPr/>
      <dgm:t>
        <a:bodyPr/>
        <a:lstStyle/>
        <a:p>
          <a:endParaRPr lang="es-MX"/>
        </a:p>
      </dgm:t>
    </dgm:pt>
    <dgm:pt modelId="{40431BE8-054D-4227-8C60-6EFA7760EF32}" type="parTrans" cxnId="{517BB0BE-F14A-4521-866C-9EC6942007F0}">
      <dgm:prSet/>
      <dgm:spPr/>
      <dgm:t>
        <a:bodyPr/>
        <a:lstStyle/>
        <a:p>
          <a:endParaRPr lang="es-MX"/>
        </a:p>
      </dgm:t>
    </dgm:pt>
    <dgm:pt modelId="{BC12C5BA-7056-4BBD-BD7C-D6485861F48F}" type="sibTrans" cxnId="{517BB0BE-F14A-4521-866C-9EC6942007F0}">
      <dgm:prSet/>
      <dgm:spPr/>
      <dgm:t>
        <a:bodyPr/>
        <a:lstStyle/>
        <a:p>
          <a:endParaRPr lang="es-MX"/>
        </a:p>
      </dgm:t>
    </dgm:pt>
    <dgm:pt modelId="{0A7497DE-87A3-42C9-922F-67878533372A}">
      <dgm:prSet phldrT="[Texto]" phldr="1"/>
      <dgm:spPr/>
      <dgm:t>
        <a:bodyPr/>
        <a:lstStyle/>
        <a:p>
          <a:endParaRPr lang="es-MX"/>
        </a:p>
      </dgm:t>
    </dgm:pt>
    <dgm:pt modelId="{22EC0A11-80FB-4A8F-A32C-50264905F496}" type="parTrans" cxnId="{717DF7E8-E845-43E4-9B0F-32FCB5791E4E}">
      <dgm:prSet/>
      <dgm:spPr/>
      <dgm:t>
        <a:bodyPr/>
        <a:lstStyle/>
        <a:p>
          <a:endParaRPr lang="es-MX"/>
        </a:p>
      </dgm:t>
    </dgm:pt>
    <dgm:pt modelId="{54C095E6-9502-426E-8F32-7505B0E97225}" type="sibTrans" cxnId="{717DF7E8-E845-43E4-9B0F-32FCB5791E4E}">
      <dgm:prSet/>
      <dgm:spPr/>
      <dgm:t>
        <a:bodyPr/>
        <a:lstStyle/>
        <a:p>
          <a:endParaRPr lang="es-MX"/>
        </a:p>
      </dgm:t>
    </dgm:pt>
    <dgm:pt modelId="{B81A8CAC-3F38-43F2-AFF8-660F83E2E020}">
      <dgm:prSet phldrT="[Texto]" phldr="1"/>
      <dgm:spPr/>
      <dgm:t>
        <a:bodyPr/>
        <a:lstStyle/>
        <a:p>
          <a:endParaRPr lang="es-MX"/>
        </a:p>
      </dgm:t>
    </dgm:pt>
    <dgm:pt modelId="{67CA7BB8-44D0-4D67-9F35-B5CB99767197}" type="parTrans" cxnId="{BB49EEE5-BF2A-4821-A033-0414701C5CD5}">
      <dgm:prSet/>
      <dgm:spPr/>
      <dgm:t>
        <a:bodyPr/>
        <a:lstStyle/>
        <a:p>
          <a:endParaRPr lang="es-MX"/>
        </a:p>
      </dgm:t>
    </dgm:pt>
    <dgm:pt modelId="{6E4A12A8-5BB4-4138-A28B-095E11BD0AEA}" type="sibTrans" cxnId="{BB49EEE5-BF2A-4821-A033-0414701C5CD5}">
      <dgm:prSet/>
      <dgm:spPr/>
      <dgm:t>
        <a:bodyPr/>
        <a:lstStyle/>
        <a:p>
          <a:endParaRPr lang="es-MX"/>
        </a:p>
      </dgm:t>
    </dgm:pt>
    <dgm:pt modelId="{8DCC77F8-B1F0-4E07-ADFB-010D22075538}">
      <dgm:prSet phldrT="[Texto]" phldr="1"/>
      <dgm:spPr/>
      <dgm:t>
        <a:bodyPr/>
        <a:lstStyle/>
        <a:p>
          <a:endParaRPr lang="es-MX"/>
        </a:p>
      </dgm:t>
    </dgm:pt>
    <dgm:pt modelId="{70FAABF1-67F5-47F0-9114-7FE075F579A9}" type="parTrans" cxnId="{6596B32F-21A2-4C8D-AB45-E0C34414F796}">
      <dgm:prSet/>
      <dgm:spPr/>
      <dgm:t>
        <a:bodyPr/>
        <a:lstStyle/>
        <a:p>
          <a:endParaRPr lang="es-MX"/>
        </a:p>
      </dgm:t>
    </dgm:pt>
    <dgm:pt modelId="{63581EC8-4FD2-496E-A6C0-B6941E1FEF77}" type="sibTrans" cxnId="{6596B32F-21A2-4C8D-AB45-E0C34414F796}">
      <dgm:prSet/>
      <dgm:spPr/>
      <dgm:t>
        <a:bodyPr/>
        <a:lstStyle/>
        <a:p>
          <a:endParaRPr lang="es-MX"/>
        </a:p>
      </dgm:t>
    </dgm:pt>
    <dgm:pt modelId="{BF8F2CEC-4E64-4030-AF6D-81324522F701}">
      <dgm:prSet phldrT="[Texto]" phldr="1"/>
      <dgm:spPr/>
      <dgm:t>
        <a:bodyPr/>
        <a:lstStyle/>
        <a:p>
          <a:endParaRPr lang="es-MX"/>
        </a:p>
      </dgm:t>
    </dgm:pt>
    <dgm:pt modelId="{15777D9F-B827-465B-90B6-9EA606CC9C1A}" type="parTrans" cxnId="{0B7E5051-FF8A-4994-80C7-50DBF6C83124}">
      <dgm:prSet/>
      <dgm:spPr/>
      <dgm:t>
        <a:bodyPr/>
        <a:lstStyle/>
        <a:p>
          <a:endParaRPr lang="es-MX"/>
        </a:p>
      </dgm:t>
    </dgm:pt>
    <dgm:pt modelId="{C8871B21-EF11-4AEB-8092-A222CED0B9F9}" type="sibTrans" cxnId="{0B7E5051-FF8A-4994-80C7-50DBF6C83124}">
      <dgm:prSet/>
      <dgm:spPr/>
      <dgm:t>
        <a:bodyPr/>
        <a:lstStyle/>
        <a:p>
          <a:endParaRPr lang="es-MX"/>
        </a:p>
      </dgm:t>
    </dgm:pt>
    <dgm:pt modelId="{F7CBFCCB-E71C-4BB1-B8E9-59FEE24A90F1}">
      <dgm:prSet phldrT="[Texto]" phldr="1"/>
      <dgm:spPr/>
      <dgm:t>
        <a:bodyPr/>
        <a:lstStyle/>
        <a:p>
          <a:endParaRPr lang="es-MX"/>
        </a:p>
      </dgm:t>
    </dgm:pt>
    <dgm:pt modelId="{E08D33E4-7A36-41A6-A031-05DFA392A3DD}" type="parTrans" cxnId="{CF13255E-CBDF-4F4C-920D-1A53D2765831}">
      <dgm:prSet/>
      <dgm:spPr/>
      <dgm:t>
        <a:bodyPr/>
        <a:lstStyle/>
        <a:p>
          <a:endParaRPr lang="es-MX"/>
        </a:p>
      </dgm:t>
    </dgm:pt>
    <dgm:pt modelId="{D41EDFCA-E5F3-4775-806F-CAAB60D901AF}" type="sibTrans" cxnId="{CF13255E-CBDF-4F4C-920D-1A53D2765831}">
      <dgm:prSet/>
      <dgm:spPr/>
      <dgm:t>
        <a:bodyPr/>
        <a:lstStyle/>
        <a:p>
          <a:endParaRPr lang="es-MX"/>
        </a:p>
      </dgm:t>
    </dgm:pt>
    <dgm:pt modelId="{8BCFDEBF-F4B4-4DBE-B53F-7FDAF159D520}" type="pres">
      <dgm:prSet presAssocID="{B0F0F0D4-52D2-406E-B2A4-05857F0F959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9F79CDF-897E-4F1A-B6E1-7E8381BDADB7}" type="pres">
      <dgm:prSet presAssocID="{44125F43-3939-45F9-A58F-72BE2C796A55}" presName="compositeNode" presStyleCnt="0">
        <dgm:presLayoutVars>
          <dgm:bulletEnabled val="1"/>
        </dgm:presLayoutVars>
      </dgm:prSet>
      <dgm:spPr/>
    </dgm:pt>
    <dgm:pt modelId="{B5E3345E-0152-42E6-A005-CBB35A336FF8}" type="pres">
      <dgm:prSet presAssocID="{44125F43-3939-45F9-A58F-72BE2C796A55}" presName="bgRect" presStyleLbl="node1" presStyleIdx="0" presStyleCnt="3"/>
      <dgm:spPr/>
      <dgm:t>
        <a:bodyPr/>
        <a:lstStyle/>
        <a:p>
          <a:endParaRPr lang="es-MX"/>
        </a:p>
      </dgm:t>
    </dgm:pt>
    <dgm:pt modelId="{AF1F014C-BE0B-48FE-B22F-80E51DC0544B}" type="pres">
      <dgm:prSet presAssocID="{44125F43-3939-45F9-A58F-72BE2C796A55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F97006-015B-4144-AFFF-92A8DD1B5343}" type="pres">
      <dgm:prSet presAssocID="{44125F43-3939-45F9-A58F-72BE2C796A55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3673AF-2287-4233-B444-E57E37E24A3E}" type="pres">
      <dgm:prSet presAssocID="{BC12C5BA-7056-4BBD-BD7C-D6485861F48F}" presName="hSp" presStyleCnt="0"/>
      <dgm:spPr/>
    </dgm:pt>
    <dgm:pt modelId="{293E9771-58A4-4A6A-82FC-FEC01C486AB5}" type="pres">
      <dgm:prSet presAssocID="{BC12C5BA-7056-4BBD-BD7C-D6485861F48F}" presName="vProcSp" presStyleCnt="0"/>
      <dgm:spPr/>
    </dgm:pt>
    <dgm:pt modelId="{25E08D8E-1088-4420-BD99-E50BF2172669}" type="pres">
      <dgm:prSet presAssocID="{BC12C5BA-7056-4BBD-BD7C-D6485861F48F}" presName="vSp1" presStyleCnt="0"/>
      <dgm:spPr/>
    </dgm:pt>
    <dgm:pt modelId="{DFE39A9F-660D-43A4-9381-E69CF72D9EA8}" type="pres">
      <dgm:prSet presAssocID="{BC12C5BA-7056-4BBD-BD7C-D6485861F48F}" presName="simulatedConn" presStyleLbl="solidFgAcc1" presStyleIdx="0" presStyleCnt="2"/>
      <dgm:spPr/>
    </dgm:pt>
    <dgm:pt modelId="{0FC06CC0-95DA-4D80-8E45-D4BA5252E6B2}" type="pres">
      <dgm:prSet presAssocID="{BC12C5BA-7056-4BBD-BD7C-D6485861F48F}" presName="vSp2" presStyleCnt="0"/>
      <dgm:spPr/>
    </dgm:pt>
    <dgm:pt modelId="{0013F894-A4E3-4968-9EE7-616CEAE676EE}" type="pres">
      <dgm:prSet presAssocID="{BC12C5BA-7056-4BBD-BD7C-D6485861F48F}" presName="sibTrans" presStyleCnt="0"/>
      <dgm:spPr/>
    </dgm:pt>
    <dgm:pt modelId="{D6C70309-ADCE-403B-8CF4-FD2BF1128F98}" type="pres">
      <dgm:prSet presAssocID="{B81A8CAC-3F38-43F2-AFF8-660F83E2E020}" presName="compositeNode" presStyleCnt="0">
        <dgm:presLayoutVars>
          <dgm:bulletEnabled val="1"/>
        </dgm:presLayoutVars>
      </dgm:prSet>
      <dgm:spPr/>
    </dgm:pt>
    <dgm:pt modelId="{5266A3B5-8980-4CD6-B0E3-23EBBF920967}" type="pres">
      <dgm:prSet presAssocID="{B81A8CAC-3F38-43F2-AFF8-660F83E2E020}" presName="bgRect" presStyleLbl="node1" presStyleIdx="1" presStyleCnt="3"/>
      <dgm:spPr/>
      <dgm:t>
        <a:bodyPr/>
        <a:lstStyle/>
        <a:p>
          <a:endParaRPr lang="es-MX"/>
        </a:p>
      </dgm:t>
    </dgm:pt>
    <dgm:pt modelId="{800FB95F-48AF-4C1A-B98B-04F7B23FA2F8}" type="pres">
      <dgm:prSet presAssocID="{B81A8CAC-3F38-43F2-AFF8-660F83E2E020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4DADA4-401B-4E22-A014-FF6E33870DFA}" type="pres">
      <dgm:prSet presAssocID="{B81A8CAC-3F38-43F2-AFF8-660F83E2E020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251B96-CCFB-44F1-8F78-4E7360FF3260}" type="pres">
      <dgm:prSet presAssocID="{6E4A12A8-5BB4-4138-A28B-095E11BD0AEA}" presName="hSp" presStyleCnt="0"/>
      <dgm:spPr/>
    </dgm:pt>
    <dgm:pt modelId="{A297BD57-769B-4164-9353-8A01BD3708F7}" type="pres">
      <dgm:prSet presAssocID="{6E4A12A8-5BB4-4138-A28B-095E11BD0AEA}" presName="vProcSp" presStyleCnt="0"/>
      <dgm:spPr/>
    </dgm:pt>
    <dgm:pt modelId="{CE280DF5-60C0-4797-B0BE-C2D0072EE5EA}" type="pres">
      <dgm:prSet presAssocID="{6E4A12A8-5BB4-4138-A28B-095E11BD0AEA}" presName="vSp1" presStyleCnt="0"/>
      <dgm:spPr/>
    </dgm:pt>
    <dgm:pt modelId="{69DD3B8C-EA81-47BE-8821-3380CE51E8C1}" type="pres">
      <dgm:prSet presAssocID="{6E4A12A8-5BB4-4138-A28B-095E11BD0AEA}" presName="simulatedConn" presStyleLbl="solidFgAcc1" presStyleIdx="1" presStyleCnt="2"/>
      <dgm:spPr/>
    </dgm:pt>
    <dgm:pt modelId="{4C3DBFBC-0E25-485E-B44A-A54ADA786E11}" type="pres">
      <dgm:prSet presAssocID="{6E4A12A8-5BB4-4138-A28B-095E11BD0AEA}" presName="vSp2" presStyleCnt="0"/>
      <dgm:spPr/>
    </dgm:pt>
    <dgm:pt modelId="{A8E2F975-4EF3-47BD-8E27-D20C2AA6D936}" type="pres">
      <dgm:prSet presAssocID="{6E4A12A8-5BB4-4138-A28B-095E11BD0AEA}" presName="sibTrans" presStyleCnt="0"/>
      <dgm:spPr/>
    </dgm:pt>
    <dgm:pt modelId="{1AE248BC-411F-469B-B042-4A907F85DDAA}" type="pres">
      <dgm:prSet presAssocID="{BF8F2CEC-4E64-4030-AF6D-81324522F701}" presName="compositeNode" presStyleCnt="0">
        <dgm:presLayoutVars>
          <dgm:bulletEnabled val="1"/>
        </dgm:presLayoutVars>
      </dgm:prSet>
      <dgm:spPr/>
    </dgm:pt>
    <dgm:pt modelId="{A5661E0A-217C-4EC6-BA31-8CC6E8D291CD}" type="pres">
      <dgm:prSet presAssocID="{BF8F2CEC-4E64-4030-AF6D-81324522F701}" presName="bgRect" presStyleLbl="node1" presStyleIdx="2" presStyleCnt="3"/>
      <dgm:spPr/>
      <dgm:t>
        <a:bodyPr/>
        <a:lstStyle/>
        <a:p>
          <a:endParaRPr lang="es-MX"/>
        </a:p>
      </dgm:t>
    </dgm:pt>
    <dgm:pt modelId="{84B1F72C-7B0A-4244-A71A-74DAC9F18886}" type="pres">
      <dgm:prSet presAssocID="{BF8F2CEC-4E64-4030-AF6D-81324522F701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3AC33D-C410-4CC5-9815-A1A41B59DEC7}" type="pres">
      <dgm:prSet presAssocID="{BF8F2CEC-4E64-4030-AF6D-81324522F701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B2D2F23-26FC-43F1-9CBF-E08C98FBD7B8}" type="presOf" srcId="{BF8F2CEC-4E64-4030-AF6D-81324522F701}" destId="{A5661E0A-217C-4EC6-BA31-8CC6E8D291CD}" srcOrd="0" destOrd="0" presId="urn:microsoft.com/office/officeart/2005/8/layout/hProcess7"/>
    <dgm:cxn modelId="{14585BA9-D6A8-452F-A25C-5A97BCD38B97}" type="presOf" srcId="{8DCC77F8-B1F0-4E07-ADFB-010D22075538}" destId="{964DADA4-401B-4E22-A014-FF6E33870DFA}" srcOrd="0" destOrd="0" presId="urn:microsoft.com/office/officeart/2005/8/layout/hProcess7"/>
    <dgm:cxn modelId="{BB49EEE5-BF2A-4821-A033-0414701C5CD5}" srcId="{B0F0F0D4-52D2-406E-B2A4-05857F0F9597}" destId="{B81A8CAC-3F38-43F2-AFF8-660F83E2E020}" srcOrd="1" destOrd="0" parTransId="{67CA7BB8-44D0-4D67-9F35-B5CB99767197}" sibTransId="{6E4A12A8-5BB4-4138-A28B-095E11BD0AEA}"/>
    <dgm:cxn modelId="{977D6618-8F39-4E86-8E31-1B2688CE9C62}" type="presOf" srcId="{B81A8CAC-3F38-43F2-AFF8-660F83E2E020}" destId="{800FB95F-48AF-4C1A-B98B-04F7B23FA2F8}" srcOrd="1" destOrd="0" presId="urn:microsoft.com/office/officeart/2005/8/layout/hProcess7"/>
    <dgm:cxn modelId="{9FFBB8B6-8FB3-41DA-BFDA-EE71BFF9C224}" type="presOf" srcId="{F7CBFCCB-E71C-4BB1-B8E9-59FEE24A90F1}" destId="{5C3AC33D-C410-4CC5-9815-A1A41B59DEC7}" srcOrd="0" destOrd="0" presId="urn:microsoft.com/office/officeart/2005/8/layout/hProcess7"/>
    <dgm:cxn modelId="{80FE53EE-7A36-4EE0-B2C4-356E9FA322A4}" type="presOf" srcId="{B0F0F0D4-52D2-406E-B2A4-05857F0F9597}" destId="{8BCFDEBF-F4B4-4DBE-B53F-7FDAF159D520}" srcOrd="0" destOrd="0" presId="urn:microsoft.com/office/officeart/2005/8/layout/hProcess7"/>
    <dgm:cxn modelId="{717DF7E8-E845-43E4-9B0F-32FCB5791E4E}" srcId="{44125F43-3939-45F9-A58F-72BE2C796A55}" destId="{0A7497DE-87A3-42C9-922F-67878533372A}" srcOrd="0" destOrd="0" parTransId="{22EC0A11-80FB-4A8F-A32C-50264905F496}" sibTransId="{54C095E6-9502-426E-8F32-7505B0E97225}"/>
    <dgm:cxn modelId="{B6308837-4BDC-4DCF-8726-21C8055938B8}" type="presOf" srcId="{44125F43-3939-45F9-A58F-72BE2C796A55}" destId="{AF1F014C-BE0B-48FE-B22F-80E51DC0544B}" srcOrd="1" destOrd="0" presId="urn:microsoft.com/office/officeart/2005/8/layout/hProcess7"/>
    <dgm:cxn modelId="{FE978224-280D-4074-BC4A-38042BD41F47}" type="presOf" srcId="{44125F43-3939-45F9-A58F-72BE2C796A55}" destId="{B5E3345E-0152-42E6-A005-CBB35A336FF8}" srcOrd="0" destOrd="0" presId="urn:microsoft.com/office/officeart/2005/8/layout/hProcess7"/>
    <dgm:cxn modelId="{517BB0BE-F14A-4521-866C-9EC6942007F0}" srcId="{B0F0F0D4-52D2-406E-B2A4-05857F0F9597}" destId="{44125F43-3939-45F9-A58F-72BE2C796A55}" srcOrd="0" destOrd="0" parTransId="{40431BE8-054D-4227-8C60-6EFA7760EF32}" sibTransId="{BC12C5BA-7056-4BBD-BD7C-D6485861F48F}"/>
    <dgm:cxn modelId="{CF13255E-CBDF-4F4C-920D-1A53D2765831}" srcId="{BF8F2CEC-4E64-4030-AF6D-81324522F701}" destId="{F7CBFCCB-E71C-4BB1-B8E9-59FEE24A90F1}" srcOrd="0" destOrd="0" parTransId="{E08D33E4-7A36-41A6-A031-05DFA392A3DD}" sibTransId="{D41EDFCA-E5F3-4775-806F-CAAB60D901AF}"/>
    <dgm:cxn modelId="{0B7E5051-FF8A-4994-80C7-50DBF6C83124}" srcId="{B0F0F0D4-52D2-406E-B2A4-05857F0F9597}" destId="{BF8F2CEC-4E64-4030-AF6D-81324522F701}" srcOrd="2" destOrd="0" parTransId="{15777D9F-B827-465B-90B6-9EA606CC9C1A}" sibTransId="{C8871B21-EF11-4AEB-8092-A222CED0B9F9}"/>
    <dgm:cxn modelId="{C656E1DF-25E9-4B94-A105-2C714F817DE0}" type="presOf" srcId="{BF8F2CEC-4E64-4030-AF6D-81324522F701}" destId="{84B1F72C-7B0A-4244-A71A-74DAC9F18886}" srcOrd="1" destOrd="0" presId="urn:microsoft.com/office/officeart/2005/8/layout/hProcess7"/>
    <dgm:cxn modelId="{6596B32F-21A2-4C8D-AB45-E0C34414F796}" srcId="{B81A8CAC-3F38-43F2-AFF8-660F83E2E020}" destId="{8DCC77F8-B1F0-4E07-ADFB-010D22075538}" srcOrd="0" destOrd="0" parTransId="{70FAABF1-67F5-47F0-9114-7FE075F579A9}" sibTransId="{63581EC8-4FD2-496E-A6C0-B6941E1FEF77}"/>
    <dgm:cxn modelId="{798691F7-8EDA-4456-BE3E-085A81F376AC}" type="presOf" srcId="{B81A8CAC-3F38-43F2-AFF8-660F83E2E020}" destId="{5266A3B5-8980-4CD6-B0E3-23EBBF920967}" srcOrd="0" destOrd="0" presId="urn:microsoft.com/office/officeart/2005/8/layout/hProcess7"/>
    <dgm:cxn modelId="{F64C59CF-9B70-442A-B865-AE51F4FFB2DC}" type="presOf" srcId="{0A7497DE-87A3-42C9-922F-67878533372A}" destId="{32F97006-015B-4144-AFFF-92A8DD1B5343}" srcOrd="0" destOrd="0" presId="urn:microsoft.com/office/officeart/2005/8/layout/hProcess7"/>
    <dgm:cxn modelId="{A4BFAB3C-9DAE-4D86-8BED-7BEA312CB037}" type="presParOf" srcId="{8BCFDEBF-F4B4-4DBE-B53F-7FDAF159D520}" destId="{59F79CDF-897E-4F1A-B6E1-7E8381BDADB7}" srcOrd="0" destOrd="0" presId="urn:microsoft.com/office/officeart/2005/8/layout/hProcess7"/>
    <dgm:cxn modelId="{5C065F03-56C9-428B-85DC-1717E4B195A7}" type="presParOf" srcId="{59F79CDF-897E-4F1A-B6E1-7E8381BDADB7}" destId="{B5E3345E-0152-42E6-A005-CBB35A336FF8}" srcOrd="0" destOrd="0" presId="urn:microsoft.com/office/officeart/2005/8/layout/hProcess7"/>
    <dgm:cxn modelId="{D3F46E5B-6A7E-42E1-AAD4-74412F56D26F}" type="presParOf" srcId="{59F79CDF-897E-4F1A-B6E1-7E8381BDADB7}" destId="{AF1F014C-BE0B-48FE-B22F-80E51DC0544B}" srcOrd="1" destOrd="0" presId="urn:microsoft.com/office/officeart/2005/8/layout/hProcess7"/>
    <dgm:cxn modelId="{C308CF2F-487B-4A94-AF81-0346F87C0CF3}" type="presParOf" srcId="{59F79CDF-897E-4F1A-B6E1-7E8381BDADB7}" destId="{32F97006-015B-4144-AFFF-92A8DD1B5343}" srcOrd="2" destOrd="0" presId="urn:microsoft.com/office/officeart/2005/8/layout/hProcess7"/>
    <dgm:cxn modelId="{4C11BAB1-FCF4-4A2F-B6EC-A6D510CED5C1}" type="presParOf" srcId="{8BCFDEBF-F4B4-4DBE-B53F-7FDAF159D520}" destId="{663673AF-2287-4233-B444-E57E37E24A3E}" srcOrd="1" destOrd="0" presId="urn:microsoft.com/office/officeart/2005/8/layout/hProcess7"/>
    <dgm:cxn modelId="{6CBB7D1B-AB79-4543-8BBB-3692DD95BF37}" type="presParOf" srcId="{8BCFDEBF-F4B4-4DBE-B53F-7FDAF159D520}" destId="{293E9771-58A4-4A6A-82FC-FEC01C486AB5}" srcOrd="2" destOrd="0" presId="urn:microsoft.com/office/officeart/2005/8/layout/hProcess7"/>
    <dgm:cxn modelId="{CE81AC8D-2E1A-4609-927D-C7F8D074DD69}" type="presParOf" srcId="{293E9771-58A4-4A6A-82FC-FEC01C486AB5}" destId="{25E08D8E-1088-4420-BD99-E50BF2172669}" srcOrd="0" destOrd="0" presId="urn:microsoft.com/office/officeart/2005/8/layout/hProcess7"/>
    <dgm:cxn modelId="{32916DF3-F907-4270-B494-7C95601C7B91}" type="presParOf" srcId="{293E9771-58A4-4A6A-82FC-FEC01C486AB5}" destId="{DFE39A9F-660D-43A4-9381-E69CF72D9EA8}" srcOrd="1" destOrd="0" presId="urn:microsoft.com/office/officeart/2005/8/layout/hProcess7"/>
    <dgm:cxn modelId="{490D1ED0-1173-4134-A70E-8232642752D1}" type="presParOf" srcId="{293E9771-58A4-4A6A-82FC-FEC01C486AB5}" destId="{0FC06CC0-95DA-4D80-8E45-D4BA5252E6B2}" srcOrd="2" destOrd="0" presId="urn:microsoft.com/office/officeart/2005/8/layout/hProcess7"/>
    <dgm:cxn modelId="{06D7D935-D060-475A-989D-234B52E25CF3}" type="presParOf" srcId="{8BCFDEBF-F4B4-4DBE-B53F-7FDAF159D520}" destId="{0013F894-A4E3-4968-9EE7-616CEAE676EE}" srcOrd="3" destOrd="0" presId="urn:microsoft.com/office/officeart/2005/8/layout/hProcess7"/>
    <dgm:cxn modelId="{E1211EFC-8052-4614-9007-4C49D910F308}" type="presParOf" srcId="{8BCFDEBF-F4B4-4DBE-B53F-7FDAF159D520}" destId="{D6C70309-ADCE-403B-8CF4-FD2BF1128F98}" srcOrd="4" destOrd="0" presId="urn:microsoft.com/office/officeart/2005/8/layout/hProcess7"/>
    <dgm:cxn modelId="{205C3ECC-D345-4632-BA85-E7B0A1580024}" type="presParOf" srcId="{D6C70309-ADCE-403B-8CF4-FD2BF1128F98}" destId="{5266A3B5-8980-4CD6-B0E3-23EBBF920967}" srcOrd="0" destOrd="0" presId="urn:microsoft.com/office/officeart/2005/8/layout/hProcess7"/>
    <dgm:cxn modelId="{BC8BFAB9-90C9-4035-A155-EE27385877A8}" type="presParOf" srcId="{D6C70309-ADCE-403B-8CF4-FD2BF1128F98}" destId="{800FB95F-48AF-4C1A-B98B-04F7B23FA2F8}" srcOrd="1" destOrd="0" presId="urn:microsoft.com/office/officeart/2005/8/layout/hProcess7"/>
    <dgm:cxn modelId="{6B5E9C23-BEE6-4DCE-8495-67B57D8EBA77}" type="presParOf" srcId="{D6C70309-ADCE-403B-8CF4-FD2BF1128F98}" destId="{964DADA4-401B-4E22-A014-FF6E33870DFA}" srcOrd="2" destOrd="0" presId="urn:microsoft.com/office/officeart/2005/8/layout/hProcess7"/>
    <dgm:cxn modelId="{B97E1912-AE60-409E-BE69-81F0FF868C88}" type="presParOf" srcId="{8BCFDEBF-F4B4-4DBE-B53F-7FDAF159D520}" destId="{49251B96-CCFB-44F1-8F78-4E7360FF3260}" srcOrd="5" destOrd="0" presId="urn:microsoft.com/office/officeart/2005/8/layout/hProcess7"/>
    <dgm:cxn modelId="{2A307F30-44EC-4EAD-8EB2-FA4D7DB011DF}" type="presParOf" srcId="{8BCFDEBF-F4B4-4DBE-B53F-7FDAF159D520}" destId="{A297BD57-769B-4164-9353-8A01BD3708F7}" srcOrd="6" destOrd="0" presId="urn:microsoft.com/office/officeart/2005/8/layout/hProcess7"/>
    <dgm:cxn modelId="{80011246-9C5D-4527-AB8D-908DC2D23957}" type="presParOf" srcId="{A297BD57-769B-4164-9353-8A01BD3708F7}" destId="{CE280DF5-60C0-4797-B0BE-C2D0072EE5EA}" srcOrd="0" destOrd="0" presId="urn:microsoft.com/office/officeart/2005/8/layout/hProcess7"/>
    <dgm:cxn modelId="{EBE35AE3-E1C4-4DB2-AB63-7736CCB1ED47}" type="presParOf" srcId="{A297BD57-769B-4164-9353-8A01BD3708F7}" destId="{69DD3B8C-EA81-47BE-8821-3380CE51E8C1}" srcOrd="1" destOrd="0" presId="urn:microsoft.com/office/officeart/2005/8/layout/hProcess7"/>
    <dgm:cxn modelId="{A0828B9B-24D9-4898-A3FB-88AC104FA37D}" type="presParOf" srcId="{A297BD57-769B-4164-9353-8A01BD3708F7}" destId="{4C3DBFBC-0E25-485E-B44A-A54ADA786E11}" srcOrd="2" destOrd="0" presId="urn:microsoft.com/office/officeart/2005/8/layout/hProcess7"/>
    <dgm:cxn modelId="{1B9EA0D9-4D42-4682-BB54-212DCF810101}" type="presParOf" srcId="{8BCFDEBF-F4B4-4DBE-B53F-7FDAF159D520}" destId="{A8E2F975-4EF3-47BD-8E27-D20C2AA6D936}" srcOrd="7" destOrd="0" presId="urn:microsoft.com/office/officeart/2005/8/layout/hProcess7"/>
    <dgm:cxn modelId="{2C730019-FBC4-4ABB-AE56-17975503550A}" type="presParOf" srcId="{8BCFDEBF-F4B4-4DBE-B53F-7FDAF159D520}" destId="{1AE248BC-411F-469B-B042-4A907F85DDAA}" srcOrd="8" destOrd="0" presId="urn:microsoft.com/office/officeart/2005/8/layout/hProcess7"/>
    <dgm:cxn modelId="{9B67EF86-1BB7-4E8C-9BDB-92DB7E6DB310}" type="presParOf" srcId="{1AE248BC-411F-469B-B042-4A907F85DDAA}" destId="{A5661E0A-217C-4EC6-BA31-8CC6E8D291CD}" srcOrd="0" destOrd="0" presId="urn:microsoft.com/office/officeart/2005/8/layout/hProcess7"/>
    <dgm:cxn modelId="{6AAA9385-14F3-43CD-9B06-B21B6B6F3EA0}" type="presParOf" srcId="{1AE248BC-411F-469B-B042-4A907F85DDAA}" destId="{84B1F72C-7B0A-4244-A71A-74DAC9F18886}" srcOrd="1" destOrd="0" presId="urn:microsoft.com/office/officeart/2005/8/layout/hProcess7"/>
    <dgm:cxn modelId="{801B12A0-9E23-4026-842B-C4B27AEB8AAA}" type="presParOf" srcId="{1AE248BC-411F-469B-B042-4A907F85DDAA}" destId="{5C3AC33D-C410-4CC5-9815-A1A41B59DEC7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F39DC3-1385-448F-93B3-67E096E302F8}">
      <dsp:nvSpPr>
        <dsp:cNvPr id="0" name=""/>
        <dsp:cNvSpPr/>
      </dsp:nvSpPr>
      <dsp:spPr>
        <a:xfrm rot="5400000">
          <a:off x="411948" y="1562025"/>
          <a:ext cx="1389062" cy="158139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351B1D-D511-4675-9A6C-CCA06ACAF05E}">
      <dsp:nvSpPr>
        <dsp:cNvPr id="0" name=""/>
        <dsp:cNvSpPr/>
      </dsp:nvSpPr>
      <dsp:spPr>
        <a:xfrm>
          <a:off x="43931" y="22221"/>
          <a:ext cx="2338363" cy="1636778"/>
        </a:xfrm>
        <a:prstGeom prst="roundRect">
          <a:avLst>
            <a:gd name="adj" fmla="val 16670"/>
          </a:avLst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500" b="1" kern="1200" dirty="0" smtClean="0">
              <a:latin typeface="Cambria" pitchFamily="18" charset="0"/>
            </a:rPr>
            <a:t>1</a:t>
          </a:r>
          <a:endParaRPr lang="es-MX" sz="6500" kern="1200" dirty="0"/>
        </a:p>
      </dsp:txBody>
      <dsp:txXfrm>
        <a:off x="123846" y="102136"/>
        <a:ext cx="2178533" cy="1476948"/>
      </dsp:txXfrm>
    </dsp:sp>
    <dsp:sp modelId="{3167AFA6-9370-441D-BB8A-E6D9A4788AC7}">
      <dsp:nvSpPr>
        <dsp:cNvPr id="0" name=""/>
        <dsp:cNvSpPr/>
      </dsp:nvSpPr>
      <dsp:spPr>
        <a:xfrm>
          <a:off x="2452023" y="146509"/>
          <a:ext cx="5951780" cy="13229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200" b="1" kern="1200" dirty="0" smtClean="0">
              <a:latin typeface="Cambria" pitchFamily="18" charset="0"/>
            </a:rPr>
            <a:t>Diagnóstico,</a:t>
          </a:r>
          <a:br>
            <a:rPr lang="es-MX" sz="3200" b="1" kern="1200" dirty="0" smtClean="0">
              <a:latin typeface="Cambria" pitchFamily="18" charset="0"/>
            </a:rPr>
          </a:br>
          <a:endParaRPr lang="es-MX" sz="3200" b="1" kern="1200" dirty="0">
            <a:latin typeface="Cambria" pitchFamily="18" charset="0"/>
          </a:endParaRPr>
        </a:p>
      </dsp:txBody>
      <dsp:txXfrm>
        <a:off x="2452023" y="146509"/>
        <a:ext cx="5951780" cy="1322916"/>
      </dsp:txXfrm>
    </dsp:sp>
    <dsp:sp modelId="{AB06C775-018B-4FFD-9797-70F462B862F6}">
      <dsp:nvSpPr>
        <dsp:cNvPr id="0" name=""/>
        <dsp:cNvSpPr/>
      </dsp:nvSpPr>
      <dsp:spPr>
        <a:xfrm rot="5400000">
          <a:off x="2430495" y="3428990"/>
          <a:ext cx="1389062" cy="158139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C44339-1289-4E3E-8A0C-23CA688C1D1B}">
      <dsp:nvSpPr>
        <dsp:cNvPr id="0" name=""/>
        <dsp:cNvSpPr/>
      </dsp:nvSpPr>
      <dsp:spPr>
        <a:xfrm>
          <a:off x="1953820" y="1873279"/>
          <a:ext cx="2338363" cy="1636778"/>
        </a:xfrm>
        <a:prstGeom prst="roundRect">
          <a:avLst>
            <a:gd name="adj" fmla="val 16670"/>
          </a:avLst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500" kern="1200" dirty="0" smtClean="0"/>
            <a:t>2</a:t>
          </a:r>
          <a:endParaRPr lang="es-MX" sz="6500" kern="1200" dirty="0"/>
        </a:p>
      </dsp:txBody>
      <dsp:txXfrm>
        <a:off x="2033735" y="1953194"/>
        <a:ext cx="2178533" cy="1476948"/>
      </dsp:txXfrm>
    </dsp:sp>
    <dsp:sp modelId="{681D4EA0-5FF5-41BD-AEFC-97B2D3B56E90}">
      <dsp:nvSpPr>
        <dsp:cNvPr id="0" name=""/>
        <dsp:cNvSpPr/>
      </dsp:nvSpPr>
      <dsp:spPr>
        <a:xfrm>
          <a:off x="4489662" y="1893143"/>
          <a:ext cx="6856298" cy="17554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700" b="1" kern="1200" dirty="0" smtClean="0">
              <a:latin typeface="Cambria" pitchFamily="18" charset="0"/>
            </a:rPr>
            <a:t>Conformación del Plan de Trabajo Integral de Actividades del Servicio del DIES (Acción Tutorial – Orientación Educativa) , </a:t>
          </a:r>
          <a:endParaRPr lang="es-MX" sz="2700" kern="1200" dirty="0"/>
        </a:p>
      </dsp:txBody>
      <dsp:txXfrm>
        <a:off x="4489662" y="1893143"/>
        <a:ext cx="6856298" cy="1755444"/>
      </dsp:txXfrm>
    </dsp:sp>
    <dsp:sp modelId="{48B7DBE7-9357-499E-8CEA-F70C560342A8}">
      <dsp:nvSpPr>
        <dsp:cNvPr id="0" name=""/>
        <dsp:cNvSpPr/>
      </dsp:nvSpPr>
      <dsp:spPr>
        <a:xfrm>
          <a:off x="4034438" y="3746163"/>
          <a:ext cx="2338363" cy="1636778"/>
        </a:xfrm>
        <a:prstGeom prst="roundRect">
          <a:avLst>
            <a:gd name="adj" fmla="val 16670"/>
          </a:avLst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500" kern="1200" dirty="0" smtClean="0"/>
            <a:t>3</a:t>
          </a:r>
          <a:endParaRPr lang="es-MX" sz="6500" kern="1200" dirty="0"/>
        </a:p>
      </dsp:txBody>
      <dsp:txXfrm>
        <a:off x="4114353" y="3826078"/>
        <a:ext cx="2178533" cy="1476948"/>
      </dsp:txXfrm>
    </dsp:sp>
    <dsp:sp modelId="{131002CE-6663-41B3-A073-1FEC5A0E4171}">
      <dsp:nvSpPr>
        <dsp:cNvPr id="0" name=""/>
        <dsp:cNvSpPr/>
      </dsp:nvSpPr>
      <dsp:spPr>
        <a:xfrm>
          <a:off x="6429091" y="3927412"/>
          <a:ext cx="5434511" cy="13229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b="1" kern="1200" dirty="0" smtClean="0">
              <a:latin typeface="Cambria" pitchFamily="18" charset="0"/>
            </a:rPr>
            <a:t>Seguimiento  de  las Actividades a Desarrollar en los Proyectos y Subproyectos.</a:t>
          </a:r>
          <a:r>
            <a:rPr lang="es-MX" sz="2800" kern="1200" dirty="0" smtClean="0"/>
            <a:t/>
          </a:r>
          <a:br>
            <a:rPr lang="es-MX" sz="2800" kern="1200" dirty="0" smtClean="0"/>
          </a:br>
          <a:endParaRPr lang="es-MX" sz="2800" kern="1200" dirty="0"/>
        </a:p>
      </dsp:txBody>
      <dsp:txXfrm>
        <a:off x="6429091" y="3927412"/>
        <a:ext cx="5434511" cy="132291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7A3AAD-7D63-49B9-BF31-89BE7E8E402F}">
      <dsp:nvSpPr>
        <dsp:cNvPr id="0" name=""/>
        <dsp:cNvSpPr/>
      </dsp:nvSpPr>
      <dsp:spPr>
        <a:xfrm>
          <a:off x="3748549" y="0"/>
          <a:ext cx="3605718" cy="4326862"/>
        </a:xfrm>
        <a:prstGeom prst="roundRect">
          <a:avLst>
            <a:gd name="adj" fmla="val 5000"/>
          </a:avLst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40589" rIns="182245" bIns="0" numCol="1" spcCol="1270" anchor="t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100" b="1" kern="1200" dirty="0" smtClean="0">
              <a:solidFill>
                <a:schemeClr val="tx1"/>
              </a:solidFill>
            </a:rPr>
            <a:t>Conforman</a:t>
          </a:r>
          <a:r>
            <a:rPr lang="es-MX" sz="4100" b="1" kern="1200" dirty="0" smtClean="0"/>
            <a:t> </a:t>
          </a:r>
          <a:endParaRPr lang="es-MX" sz="4100" kern="1200" dirty="0"/>
        </a:p>
      </dsp:txBody>
      <dsp:txXfrm rot="16200000">
        <a:off x="2335108" y="1413441"/>
        <a:ext cx="3548027" cy="721143"/>
      </dsp:txXfrm>
    </dsp:sp>
    <dsp:sp modelId="{C3B67498-03E5-411C-82AE-843267A0CB04}">
      <dsp:nvSpPr>
        <dsp:cNvPr id="0" name=""/>
        <dsp:cNvSpPr/>
      </dsp:nvSpPr>
      <dsp:spPr>
        <a:xfrm>
          <a:off x="4469693" y="0"/>
          <a:ext cx="2686260" cy="432686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0015" rIns="0" bIns="0" numCol="1" spcCol="1270" anchor="t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b="0" kern="1200" dirty="0" smtClean="0">
              <a:solidFill>
                <a:schemeClr val="tx1"/>
              </a:solidFill>
            </a:rPr>
            <a:t>Plan de Trabajo Integral de Actividades </a:t>
          </a:r>
          <a:endParaRPr lang="es-MX" sz="3500" b="0" kern="1200" dirty="0">
            <a:solidFill>
              <a:schemeClr val="tx1"/>
            </a:solidFill>
          </a:endParaRPr>
        </a:p>
      </dsp:txBody>
      <dsp:txXfrm>
        <a:off x="4469693" y="0"/>
        <a:ext cx="2686260" cy="4326862"/>
      </dsp:txXfrm>
    </dsp:sp>
    <dsp:sp modelId="{66CBC32D-3FD7-4C11-B1D9-28476B648E87}">
      <dsp:nvSpPr>
        <dsp:cNvPr id="0" name=""/>
        <dsp:cNvSpPr/>
      </dsp:nvSpPr>
      <dsp:spPr>
        <a:xfrm>
          <a:off x="8" y="0"/>
          <a:ext cx="3605718" cy="4326862"/>
        </a:xfrm>
        <a:prstGeom prst="roundRect">
          <a:avLst>
            <a:gd name="adj" fmla="val 5000"/>
          </a:avLst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9728" rIns="142240" bIns="0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MX" sz="32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Recaban las propuestas </a:t>
          </a:r>
          <a:r>
            <a:rPr kumimoji="0" lang="es-MX" sz="32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y las  </a:t>
          </a:r>
          <a:r>
            <a:rPr kumimoji="0" lang="es-MX" sz="32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integran</a:t>
          </a:r>
          <a:endParaRPr lang="es-MX" sz="3200" b="1" kern="1200" dirty="0"/>
        </a:p>
      </dsp:txBody>
      <dsp:txXfrm rot="16200000">
        <a:off x="-1413433" y="1413441"/>
        <a:ext cx="3548027" cy="721143"/>
      </dsp:txXfrm>
    </dsp:sp>
    <dsp:sp modelId="{D1CA9DE4-CAF4-449E-B9FF-BB803A7A005B}">
      <dsp:nvSpPr>
        <dsp:cNvPr id="0" name=""/>
        <dsp:cNvSpPr/>
      </dsp:nvSpPr>
      <dsp:spPr>
        <a:xfrm rot="5400000">
          <a:off x="3432737" y="3986028"/>
          <a:ext cx="636095" cy="540857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362D57-029A-474C-B8B4-502D365A529E}">
      <dsp:nvSpPr>
        <dsp:cNvPr id="0" name=""/>
        <dsp:cNvSpPr/>
      </dsp:nvSpPr>
      <dsp:spPr>
        <a:xfrm>
          <a:off x="721152" y="0"/>
          <a:ext cx="2686260" cy="432686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0015" rIns="0" bIns="0" numCol="1" spcCol="1270" anchor="t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500" kern="1200" dirty="0"/>
        </a:p>
      </dsp:txBody>
      <dsp:txXfrm>
        <a:off x="721152" y="0"/>
        <a:ext cx="2686260" cy="4326862"/>
      </dsp:txXfrm>
    </dsp:sp>
    <dsp:sp modelId="{855CC062-7323-4340-89B0-E171021AF85D}">
      <dsp:nvSpPr>
        <dsp:cNvPr id="0" name=""/>
        <dsp:cNvSpPr/>
      </dsp:nvSpPr>
      <dsp:spPr>
        <a:xfrm>
          <a:off x="7359893" y="35765"/>
          <a:ext cx="3605718" cy="4326862"/>
        </a:xfrm>
        <a:prstGeom prst="roundRect">
          <a:avLst>
            <a:gd name="adj" fmla="val 5000"/>
          </a:avLst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40589" rIns="182245" bIns="0" numCol="1" spcCol="1270" anchor="t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100" b="1" kern="1200" dirty="0" smtClean="0">
              <a:solidFill>
                <a:schemeClr val="tx1"/>
              </a:solidFill>
            </a:rPr>
            <a:t>Remite</a:t>
          </a:r>
          <a:r>
            <a:rPr lang="es-MX" sz="4100" kern="1200" dirty="0" smtClean="0"/>
            <a:t> </a:t>
          </a:r>
          <a:endParaRPr lang="es-MX" sz="4100" kern="1200" dirty="0"/>
        </a:p>
      </dsp:txBody>
      <dsp:txXfrm rot="16200000">
        <a:off x="5946451" y="1449206"/>
        <a:ext cx="3548027" cy="721143"/>
      </dsp:txXfrm>
    </dsp:sp>
    <dsp:sp modelId="{7DB4F522-812A-488B-B70E-89B4DDF6FD9D}">
      <dsp:nvSpPr>
        <dsp:cNvPr id="0" name=""/>
        <dsp:cNvSpPr/>
      </dsp:nvSpPr>
      <dsp:spPr>
        <a:xfrm rot="5400000">
          <a:off x="7164656" y="3986028"/>
          <a:ext cx="636095" cy="540857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1DDB90-14D3-4C8E-AF75-F6EE0609031F}">
      <dsp:nvSpPr>
        <dsp:cNvPr id="0" name=""/>
        <dsp:cNvSpPr/>
      </dsp:nvSpPr>
      <dsp:spPr>
        <a:xfrm>
          <a:off x="8081037" y="35765"/>
          <a:ext cx="2686260" cy="432686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0015" rIns="0" bIns="0" numCol="1" spcCol="1270" anchor="t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s-MX" sz="35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Dirección Académica en las fechas establecidas en el Calendario</a:t>
          </a:r>
          <a:r>
            <a:rPr kumimoji="0" lang="es-MX" sz="3500" b="0" i="0" u="none" strike="noStrike" kern="1200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de Actividades</a:t>
          </a:r>
          <a:endParaRPr lang="es-MX" sz="3500" kern="1200" dirty="0"/>
        </a:p>
      </dsp:txBody>
      <dsp:txXfrm>
        <a:off x="8081037" y="35765"/>
        <a:ext cx="2686260" cy="43268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FB9CB8-FAAC-4CE2-9EED-60B4D41DD294}">
      <dsp:nvSpPr>
        <dsp:cNvPr id="0" name=""/>
        <dsp:cNvSpPr/>
      </dsp:nvSpPr>
      <dsp:spPr>
        <a:xfrm>
          <a:off x="1923105" y="0"/>
          <a:ext cx="9753779" cy="5296013"/>
        </a:xfrm>
        <a:prstGeom prst="rightArrow">
          <a:avLst>
            <a:gd name="adj1" fmla="val 75000"/>
            <a:gd name="adj2" fmla="val 50000"/>
          </a:avLst>
        </a:prstGeom>
        <a:solidFill>
          <a:schemeClr val="bg1">
            <a:lumMod val="75000"/>
            <a:alpha val="90000"/>
          </a:schemeClr>
        </a:solidFill>
        <a:ln>
          <a:noFill/>
        </a:ln>
        <a:effectLst/>
        <a:sp3d z="-161800" extrusionH="10600" contourW="3000">
          <a:bevelT w="48600" h="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>
              <a:ea typeface="Calibri"/>
              <a:cs typeface="Times New Roman"/>
            </a:rPr>
            <a:t>Recolección de Información documental  </a:t>
          </a:r>
          <a:endParaRPr lang="es-MX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>
              <a:ea typeface="Calibri"/>
              <a:cs typeface="Times New Roman"/>
            </a:rPr>
            <a:t>Consultar la hoja de Reporte Individual de los Sustentantes del Estudio Socioeconómico del estudiantado de primer semestre.</a:t>
          </a:r>
          <a:endParaRPr lang="es-MX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>
              <a:ea typeface="Calibri"/>
              <a:cs typeface="Times New Roman"/>
            </a:rPr>
            <a:t>Estadísticas de Trayectoria Escolar (Ausentismo y Reprobación).</a:t>
          </a:r>
          <a:endParaRPr lang="es-MX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>
              <a:ea typeface="Calibri"/>
              <a:cs typeface="Times New Roman"/>
            </a:rPr>
            <a:t>Información de las Fichas de Diagnóstico Inicial  y Cuestionario de seguimiento  del DIES del estudiantado.  </a:t>
          </a:r>
          <a:endParaRPr lang="es-MX" sz="28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2400" kern="1200" dirty="0"/>
        </a:p>
      </dsp:txBody>
      <dsp:txXfrm>
        <a:off x="1923105" y="662002"/>
        <a:ext cx="7767774" cy="3972009"/>
      </dsp:txXfrm>
    </dsp:sp>
    <dsp:sp modelId="{7BFDFFD9-9527-476A-A940-789771726C73}">
      <dsp:nvSpPr>
        <dsp:cNvPr id="0" name=""/>
        <dsp:cNvSpPr/>
      </dsp:nvSpPr>
      <dsp:spPr>
        <a:xfrm>
          <a:off x="4252" y="2645"/>
          <a:ext cx="1918852" cy="54133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smtClean="0">
              <a:ea typeface="Calibri"/>
              <a:cs typeface="Times New Roman"/>
            </a:rPr>
            <a:t>A. Trabajo de Campo </a:t>
          </a:r>
          <a:endParaRPr lang="es-MX" sz="3700" kern="1200" dirty="0"/>
        </a:p>
      </dsp:txBody>
      <dsp:txXfrm>
        <a:off x="97923" y="96316"/>
        <a:ext cx="1731510" cy="52260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9488E8-26D2-43A0-8A5B-7DF7BC1A8F68}">
      <dsp:nvSpPr>
        <dsp:cNvPr id="0" name=""/>
        <dsp:cNvSpPr/>
      </dsp:nvSpPr>
      <dsp:spPr>
        <a:xfrm>
          <a:off x="4206240" y="531"/>
          <a:ext cx="6309360" cy="20715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115" tIns="31115" rIns="31115" bIns="31115" numCol="1" spcCol="1270" anchor="t" anchorCtr="0">
          <a:noAutofit/>
        </a:bodyPr>
        <a:lstStyle/>
        <a:p>
          <a:pPr marL="285750" lvl="1" indent="-285750" algn="l" defTabSz="2178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4900" kern="1200"/>
        </a:p>
        <a:p>
          <a:pPr marL="285750" lvl="1" indent="-285750" algn="l" defTabSz="2178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4900" kern="1200"/>
        </a:p>
      </dsp:txBody>
      <dsp:txXfrm>
        <a:off x="4206240" y="259476"/>
        <a:ext cx="5532525" cy="1553669"/>
      </dsp:txXfrm>
    </dsp:sp>
    <dsp:sp modelId="{4BDBBA08-B828-4687-B8EF-7562232EE82E}">
      <dsp:nvSpPr>
        <dsp:cNvPr id="0" name=""/>
        <dsp:cNvSpPr/>
      </dsp:nvSpPr>
      <dsp:spPr>
        <a:xfrm>
          <a:off x="0" y="531"/>
          <a:ext cx="4206240" cy="20715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/>
        </a:p>
      </dsp:txBody>
      <dsp:txXfrm>
        <a:off x="101125" y="101656"/>
        <a:ext cx="4003990" cy="1869309"/>
      </dsp:txXfrm>
    </dsp:sp>
    <dsp:sp modelId="{50F6B0F8-1EE9-450C-93B0-A44A60F9D26B}">
      <dsp:nvSpPr>
        <dsp:cNvPr id="0" name=""/>
        <dsp:cNvSpPr/>
      </dsp:nvSpPr>
      <dsp:spPr>
        <a:xfrm>
          <a:off x="4206240" y="2279246"/>
          <a:ext cx="6309360" cy="20715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115" tIns="31115" rIns="31115" bIns="31115" numCol="1" spcCol="1270" anchor="t" anchorCtr="0">
          <a:noAutofit/>
        </a:bodyPr>
        <a:lstStyle/>
        <a:p>
          <a:pPr marL="285750" lvl="1" indent="-285750" algn="l" defTabSz="2178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4900" kern="1200"/>
        </a:p>
        <a:p>
          <a:pPr marL="285750" lvl="1" indent="-285750" algn="l" defTabSz="2178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4900" kern="1200"/>
        </a:p>
      </dsp:txBody>
      <dsp:txXfrm>
        <a:off x="4206240" y="2538191"/>
        <a:ext cx="5532525" cy="1553669"/>
      </dsp:txXfrm>
    </dsp:sp>
    <dsp:sp modelId="{C6736F92-85AE-46FB-9D25-A634F723A427}">
      <dsp:nvSpPr>
        <dsp:cNvPr id="0" name=""/>
        <dsp:cNvSpPr/>
      </dsp:nvSpPr>
      <dsp:spPr>
        <a:xfrm>
          <a:off x="0" y="2279246"/>
          <a:ext cx="4206240" cy="20715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/>
        </a:p>
      </dsp:txBody>
      <dsp:txXfrm>
        <a:off x="101125" y="2380371"/>
        <a:ext cx="4003990" cy="18693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E18271-2374-4143-84AC-14AC9B90AA69}">
      <dsp:nvSpPr>
        <dsp:cNvPr id="0" name=""/>
        <dsp:cNvSpPr/>
      </dsp:nvSpPr>
      <dsp:spPr>
        <a:xfrm>
          <a:off x="2104344" y="0"/>
          <a:ext cx="9775525" cy="5413375"/>
        </a:xfrm>
        <a:prstGeom prst="rightArrow">
          <a:avLst>
            <a:gd name="adj1" fmla="val 75000"/>
            <a:gd name="adj2" fmla="val 50000"/>
          </a:avLst>
        </a:prstGeom>
        <a:solidFill>
          <a:schemeClr val="bg1">
            <a:lumMod val="75000"/>
            <a:alpha val="90000"/>
          </a:schemeClr>
        </a:solidFill>
        <a:ln>
          <a:noFill/>
        </a:ln>
        <a:effectLst/>
        <a:sp3d z="-161800" extrusionH="10600" contourW="3000">
          <a:bevelT w="48600" h="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b="1" kern="1200" dirty="0" smtClean="0">
              <a:ea typeface="Calibri"/>
              <a:cs typeface="Times New Roman"/>
            </a:rPr>
            <a:t>Padres/Madres, Tutor/a Legal,</a:t>
          </a:r>
          <a:endParaRPr lang="es-MX" sz="2800" b="1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b="1" kern="1200" dirty="0" smtClean="0">
              <a:ea typeface="Calibri"/>
              <a:cs typeface="Times New Roman"/>
            </a:rPr>
            <a:t>Las/los Estudiantes.</a:t>
          </a:r>
          <a:endParaRPr lang="es-MX" sz="2800" b="1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u="sng" kern="1200" dirty="0" smtClean="0">
              <a:ea typeface="Calibri"/>
              <a:cs typeface="Times New Roman"/>
            </a:rPr>
            <a:t>Sesión de trabajo </a:t>
          </a:r>
          <a:r>
            <a:rPr lang="es-MX" sz="2800" kern="1200" dirty="0" smtClean="0">
              <a:ea typeface="Calibri"/>
              <a:cs typeface="Times New Roman"/>
            </a:rPr>
            <a:t> </a:t>
          </a:r>
          <a:endParaRPr lang="es-MX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>
              <a:ea typeface="Calibri"/>
              <a:cs typeface="Times New Roman"/>
            </a:rPr>
            <a:t>Presentación de indicadores de ausentismo y reprobación escolar. </a:t>
          </a:r>
          <a:endParaRPr lang="es-MX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>
              <a:ea typeface="Calibri"/>
              <a:cs typeface="Times New Roman"/>
            </a:rPr>
            <a:t>Recolección de información y aportaciones, es decir, se indaga información sobre el estudiantado (condiciones de: salud, socioeconómicas, psicológicas, socio familiares y adaptativas, académicas y de rendimiento escolar.</a:t>
          </a:r>
        </a:p>
      </dsp:txBody>
      <dsp:txXfrm>
        <a:off x="2104344" y="676672"/>
        <a:ext cx="7745509" cy="4060031"/>
      </dsp:txXfrm>
    </dsp:sp>
    <dsp:sp modelId="{F2635B9F-CD66-4955-910C-19C65031F75E}">
      <dsp:nvSpPr>
        <dsp:cNvPr id="0" name=""/>
        <dsp:cNvSpPr/>
      </dsp:nvSpPr>
      <dsp:spPr>
        <a:xfrm flipH="1">
          <a:off x="0" y="5291"/>
          <a:ext cx="2099164" cy="54133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ea typeface="Calibri"/>
              <a:cs typeface="Times New Roman"/>
            </a:rPr>
            <a:t>B. Con la Comunidad Escolar</a:t>
          </a:r>
          <a:endParaRPr lang="es-MX" sz="2800" kern="1200" dirty="0"/>
        </a:p>
      </dsp:txBody>
      <dsp:txXfrm>
        <a:off x="102473" y="107764"/>
        <a:ext cx="1894218" cy="520842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E18271-2374-4143-84AC-14AC9B90AA69}">
      <dsp:nvSpPr>
        <dsp:cNvPr id="0" name=""/>
        <dsp:cNvSpPr/>
      </dsp:nvSpPr>
      <dsp:spPr>
        <a:xfrm>
          <a:off x="1552152" y="0"/>
          <a:ext cx="10327717" cy="5413375"/>
        </a:xfrm>
        <a:prstGeom prst="rightArrow">
          <a:avLst>
            <a:gd name="adj1" fmla="val 75000"/>
            <a:gd name="adj2" fmla="val 50000"/>
          </a:avLst>
        </a:prstGeom>
        <a:solidFill>
          <a:schemeClr val="bg1">
            <a:lumMod val="75000"/>
            <a:alpha val="90000"/>
          </a:schemeClr>
        </a:solidFill>
        <a:ln>
          <a:noFill/>
        </a:ln>
        <a:effectLst/>
        <a:sp3d z="-161800" extrusionH="10600" contourW="3000">
          <a:bevelT w="48600" h="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b="1" kern="1200" dirty="0" smtClean="0">
              <a:ea typeface="Calibri"/>
              <a:cs typeface="Times New Roman"/>
            </a:rPr>
            <a:t>Cuerpo Docente de las Unidades de                Aprendizaje Curricular (UAC),</a:t>
          </a:r>
          <a:endParaRPr lang="es-MX" sz="2800" b="1" kern="1200" dirty="0">
            <a:ea typeface="Calibri"/>
            <a:cs typeface="Times New Roman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u="sng" kern="1200" dirty="0" smtClean="0">
              <a:ea typeface="Calibri"/>
              <a:cs typeface="Times New Roman"/>
            </a:rPr>
            <a:t>Sesión de trabajo </a:t>
          </a:r>
          <a:r>
            <a:rPr lang="es-MX" sz="2800" kern="1200" dirty="0" smtClean="0">
              <a:ea typeface="Calibri"/>
              <a:cs typeface="Times New Roman"/>
            </a:rPr>
            <a:t>  </a:t>
          </a:r>
          <a:endParaRPr lang="es-MX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smtClean="0">
              <a:ea typeface="Calibri"/>
              <a:cs typeface="Times New Roman"/>
            </a:rPr>
            <a:t>Presentación de indicadores de ausentismo y reprobación escolar.</a:t>
          </a:r>
          <a:endParaRPr lang="es-MX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>
              <a:ea typeface="Calibri"/>
              <a:cs typeface="Times New Roman"/>
            </a:rPr>
            <a:t>Recolección de información,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>
              <a:ea typeface="Calibri"/>
              <a:cs typeface="Times New Roman"/>
            </a:rPr>
            <a:t>Las aportaciones generadas a través de la lluvia de ideas.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>
              <a:ea typeface="Calibri"/>
              <a:cs typeface="Times New Roman"/>
            </a:rPr>
            <a:t>Registro de los/las docentes de las UAC que participarán en los proyectos y/o subproyectos. </a:t>
          </a:r>
        </a:p>
      </dsp:txBody>
      <dsp:txXfrm>
        <a:off x="1552152" y="676672"/>
        <a:ext cx="8297701" cy="4060031"/>
      </dsp:txXfrm>
    </dsp:sp>
    <dsp:sp modelId="{F2635B9F-CD66-4955-910C-19C65031F75E}">
      <dsp:nvSpPr>
        <dsp:cNvPr id="0" name=""/>
        <dsp:cNvSpPr/>
      </dsp:nvSpPr>
      <dsp:spPr>
        <a:xfrm flipH="1">
          <a:off x="0" y="5291"/>
          <a:ext cx="1549867" cy="54133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ea typeface="Calibri"/>
              <a:cs typeface="Times New Roman"/>
            </a:rPr>
            <a:t>B. Con la Comunidad Escolar</a:t>
          </a:r>
          <a:endParaRPr lang="es-MX" sz="2000" kern="1200" dirty="0"/>
        </a:p>
      </dsp:txBody>
      <dsp:txXfrm>
        <a:off x="75658" y="80949"/>
        <a:ext cx="1398551" cy="526205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44E51A-4C8B-4006-93EB-81864EA62ADE}">
      <dsp:nvSpPr>
        <dsp:cNvPr id="0" name=""/>
        <dsp:cNvSpPr/>
      </dsp:nvSpPr>
      <dsp:spPr>
        <a:xfrm rot="2845837">
          <a:off x="1446527" y="587731"/>
          <a:ext cx="2649938" cy="1841546"/>
        </a:xfrm>
        <a:prstGeom prst="swooshArrow">
          <a:avLst>
            <a:gd name="adj1" fmla="val 16310"/>
            <a:gd name="adj2" fmla="val 31370"/>
          </a:avLst>
        </a:prstGeom>
        <a:solidFill>
          <a:schemeClr val="accent4"/>
        </a:solidFill>
        <a:ln w="12700" cap="flat" cmpd="sng" algn="ctr">
          <a:solidFill>
            <a:schemeClr val="accent4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</dsp:sp>
    <dsp:sp modelId="{E9F634A6-9AE6-4E6D-A218-DEC762493CD6}">
      <dsp:nvSpPr>
        <dsp:cNvPr id="0" name=""/>
        <dsp:cNvSpPr/>
      </dsp:nvSpPr>
      <dsp:spPr>
        <a:xfrm>
          <a:off x="4760435" y="2046602"/>
          <a:ext cx="4840362" cy="2669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b="1" u="none" kern="1200" dirty="0" smtClean="0">
              <a:ea typeface="Calibri"/>
              <a:cs typeface="Times New Roman"/>
            </a:rPr>
            <a:t>Reunión de Planeación, Organización, Conformación del Comité  y Propuesta de Plantilla </a:t>
          </a:r>
          <a:endParaRPr lang="es-MX" sz="3600" u="none" kern="1200" dirty="0"/>
        </a:p>
      </dsp:txBody>
      <dsp:txXfrm>
        <a:off x="4760435" y="2046602"/>
        <a:ext cx="4840362" cy="266946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C5C2E-6680-4F89-B93E-E19C35B689BB}">
      <dsp:nvSpPr>
        <dsp:cNvPr id="0" name=""/>
        <dsp:cNvSpPr/>
      </dsp:nvSpPr>
      <dsp:spPr>
        <a:xfrm>
          <a:off x="0" y="145144"/>
          <a:ext cx="10328856" cy="1580238"/>
        </a:xfrm>
        <a:prstGeom prst="rect">
          <a:avLst/>
        </a:prstGeom>
        <a:solidFill>
          <a:schemeClr val="bg1">
            <a:lumMod val="65000"/>
          </a:schemeClr>
        </a:solidFill>
        <a:ln>
          <a:noFill/>
        </a:ln>
        <a:effectLst/>
        <a:sp3d extrusionH="50600">
          <a:bevelT w="80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800" b="1" i="1" kern="1200" dirty="0" smtClean="0">
              <a:solidFill>
                <a:schemeClr val="tx1"/>
              </a:solidFill>
            </a:rPr>
            <a:t>CONSTITUCIÓN DEL COMITÉ </a:t>
          </a:r>
        </a:p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800" b="1" i="1" kern="1200" dirty="0" smtClean="0">
              <a:solidFill>
                <a:schemeClr val="tx1"/>
              </a:solidFill>
            </a:rPr>
            <a:t>DEL SERVICIO DIES Y PROGRAMA CONSTRUYE-T </a:t>
          </a:r>
          <a:endParaRPr lang="es-MX" sz="3800" b="1" i="1" kern="1200" dirty="0">
            <a:solidFill>
              <a:schemeClr val="tx1"/>
            </a:solidFill>
          </a:endParaRPr>
        </a:p>
      </dsp:txBody>
      <dsp:txXfrm>
        <a:off x="0" y="145144"/>
        <a:ext cx="10328856" cy="1580238"/>
      </dsp:txXfrm>
    </dsp:sp>
    <dsp:sp modelId="{E589380E-BCED-41C3-B88F-488E28EB26FF}">
      <dsp:nvSpPr>
        <dsp:cNvPr id="0" name=""/>
        <dsp:cNvSpPr/>
      </dsp:nvSpPr>
      <dsp:spPr>
        <a:xfrm>
          <a:off x="6215" y="1660988"/>
          <a:ext cx="2297439" cy="3318499"/>
        </a:xfrm>
        <a:prstGeom prst="rect">
          <a:avLst/>
        </a:prstGeom>
        <a:solidFill>
          <a:schemeClr val="bg1"/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Toma</a:t>
          </a:r>
          <a:r>
            <a:rPr lang="es-MX" sz="3200" kern="1200" dirty="0" smtClean="0"/>
            <a:t> de decisiones</a:t>
          </a:r>
          <a:endParaRPr lang="es-MX" sz="3200" b="1" kern="1200" dirty="0"/>
        </a:p>
      </dsp:txBody>
      <dsp:txXfrm>
        <a:off x="6215" y="1660988"/>
        <a:ext cx="2297439" cy="3318499"/>
      </dsp:txXfrm>
    </dsp:sp>
    <dsp:sp modelId="{92FB1A8B-0ADE-40E2-B0E0-83B4C2D30E1D}">
      <dsp:nvSpPr>
        <dsp:cNvPr id="0" name=""/>
        <dsp:cNvSpPr/>
      </dsp:nvSpPr>
      <dsp:spPr>
        <a:xfrm>
          <a:off x="2303655" y="1660988"/>
          <a:ext cx="4009492" cy="3318499"/>
        </a:xfrm>
        <a:prstGeom prst="rect">
          <a:avLst/>
        </a:prstGeom>
        <a:solidFill>
          <a:schemeClr val="bg1"/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Comunicación permanente </a:t>
          </a:r>
          <a:endParaRPr lang="es-MX" sz="3600" kern="1200" dirty="0"/>
        </a:p>
      </dsp:txBody>
      <dsp:txXfrm>
        <a:off x="2303655" y="1660988"/>
        <a:ext cx="4009492" cy="3318499"/>
      </dsp:txXfrm>
    </dsp:sp>
    <dsp:sp modelId="{EEC9A2C5-0D83-4613-9A62-CF8846187A31}">
      <dsp:nvSpPr>
        <dsp:cNvPr id="0" name=""/>
        <dsp:cNvSpPr/>
      </dsp:nvSpPr>
      <dsp:spPr>
        <a:xfrm>
          <a:off x="6313147" y="1660988"/>
          <a:ext cx="4009492" cy="3318499"/>
        </a:xfrm>
        <a:prstGeom prst="rect">
          <a:avLst/>
        </a:prstGeom>
        <a:solidFill>
          <a:schemeClr val="bg1"/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seguimiento </a:t>
          </a:r>
          <a:r>
            <a:rPr lang="es-MX" sz="3600" kern="1200" dirty="0" smtClean="0"/>
            <a:t>a </a:t>
          </a:r>
          <a:r>
            <a:rPr lang="es-MX" sz="3600" kern="1200" dirty="0" smtClean="0"/>
            <a:t>las acciones a desarrollar</a:t>
          </a:r>
          <a:endParaRPr lang="es-MX" sz="3600" kern="1200" dirty="0"/>
        </a:p>
      </dsp:txBody>
      <dsp:txXfrm>
        <a:off x="6313147" y="1660988"/>
        <a:ext cx="4009492" cy="3318499"/>
      </dsp:txXfrm>
    </dsp:sp>
    <dsp:sp modelId="{D4AD079B-CBC8-4B66-9264-E5F27CCD2FAC}">
      <dsp:nvSpPr>
        <dsp:cNvPr id="0" name=""/>
        <dsp:cNvSpPr/>
      </dsp:nvSpPr>
      <dsp:spPr>
        <a:xfrm rot="10800000">
          <a:off x="1751515" y="5063715"/>
          <a:ext cx="1880368" cy="45721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>
          <a:bevelT w="80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C5C2E-6680-4F89-B93E-E19C35B689BB}">
      <dsp:nvSpPr>
        <dsp:cNvPr id="0" name=""/>
        <dsp:cNvSpPr/>
      </dsp:nvSpPr>
      <dsp:spPr>
        <a:xfrm>
          <a:off x="0" y="145144"/>
          <a:ext cx="10328856" cy="1580238"/>
        </a:xfrm>
        <a:prstGeom prst="rect">
          <a:avLst/>
        </a:prstGeom>
        <a:solidFill>
          <a:schemeClr val="bg1">
            <a:lumMod val="65000"/>
          </a:schemeClr>
        </a:solidFill>
        <a:ln>
          <a:solidFill>
            <a:schemeClr val="tx1"/>
          </a:solidFill>
        </a:ln>
        <a:effectLst>
          <a:outerShdw blurRad="50800" dist="38100" dir="18900000" algn="b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800" b="1" kern="1200" dirty="0" smtClean="0">
              <a:solidFill>
                <a:schemeClr val="tx1"/>
              </a:solidFill>
            </a:rPr>
            <a:t>CONSTITUCIÓN DEL COMITÉ </a:t>
          </a:r>
        </a:p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800" b="1" kern="1200" dirty="0" smtClean="0">
              <a:solidFill>
                <a:schemeClr val="tx1"/>
              </a:solidFill>
            </a:rPr>
            <a:t>DEL SERVICIO DIES Y PROGRAMA CONSTRUYE-T </a:t>
          </a:r>
          <a:endParaRPr lang="es-MX" sz="3800" kern="1200" dirty="0">
            <a:solidFill>
              <a:schemeClr val="tx1"/>
            </a:solidFill>
          </a:endParaRPr>
        </a:p>
      </dsp:txBody>
      <dsp:txXfrm>
        <a:off x="0" y="145144"/>
        <a:ext cx="10328856" cy="1580238"/>
      </dsp:txXfrm>
    </dsp:sp>
    <dsp:sp modelId="{E589380E-BCED-41C3-B88F-488E28EB26FF}">
      <dsp:nvSpPr>
        <dsp:cNvPr id="0" name=""/>
        <dsp:cNvSpPr/>
      </dsp:nvSpPr>
      <dsp:spPr>
        <a:xfrm>
          <a:off x="753" y="1660988"/>
          <a:ext cx="2456381" cy="3318499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miter lim="800000"/>
        </a:ln>
        <a:effectLst>
          <a:innerShdw blurRad="63500" dist="50800" dir="54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200" b="1" kern="1200" dirty="0" smtClean="0">
              <a:solidFill>
                <a:schemeClr val="tx1"/>
              </a:solidFill>
            </a:rPr>
            <a:t>Definir y dar seguimiento </a:t>
          </a:r>
          <a:endParaRPr lang="es-MX" sz="3200" b="1" kern="1200" dirty="0">
            <a:solidFill>
              <a:schemeClr val="tx1"/>
            </a:solidFill>
          </a:endParaRPr>
        </a:p>
      </dsp:txBody>
      <dsp:txXfrm>
        <a:off x="753" y="1660988"/>
        <a:ext cx="2456381" cy="3318499"/>
      </dsp:txXfrm>
    </dsp:sp>
    <dsp:sp modelId="{CC08A1FB-1422-4855-8F7F-DF37B794D0E8}">
      <dsp:nvSpPr>
        <dsp:cNvPr id="0" name=""/>
        <dsp:cNvSpPr/>
      </dsp:nvSpPr>
      <dsp:spPr>
        <a:xfrm>
          <a:off x="2457135" y="1660988"/>
          <a:ext cx="3584087" cy="3318499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miter lim="800000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  <a:scene3d>
          <a:camera prst="perspectiveContrastingLeftFacing"/>
          <a:lightRig rig="threePt" dir="t"/>
        </a:scene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200" kern="1200" dirty="0" smtClean="0">
              <a:solidFill>
                <a:schemeClr val="tx1"/>
              </a:solidFill>
            </a:rPr>
            <a:t>Actividades enfocadas abatir los índices de deserción escolar y reprobación en el plantel</a:t>
          </a:r>
          <a:endParaRPr lang="es-MX" sz="3200" kern="1200" dirty="0">
            <a:solidFill>
              <a:schemeClr val="tx1"/>
            </a:solidFill>
          </a:endParaRPr>
        </a:p>
      </dsp:txBody>
      <dsp:txXfrm>
        <a:off x="2457135" y="1660988"/>
        <a:ext cx="3584087" cy="3318499"/>
      </dsp:txXfrm>
    </dsp:sp>
    <dsp:sp modelId="{5850EA1B-E02B-478A-B12C-E852863E14E7}">
      <dsp:nvSpPr>
        <dsp:cNvPr id="0" name=""/>
        <dsp:cNvSpPr/>
      </dsp:nvSpPr>
      <dsp:spPr>
        <a:xfrm>
          <a:off x="6041223" y="1660988"/>
          <a:ext cx="4286878" cy="3318499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perspectiveHeroicExtremeLeftFacing"/>
          <a:lightRig rig="threePt" dir="t"/>
        </a:scene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200" kern="1200" dirty="0" smtClean="0">
              <a:solidFill>
                <a:schemeClr val="tx1"/>
              </a:solidFill>
            </a:rPr>
            <a:t>Al desarrollo socioemocional de los integrantes de la comunidad escolar y a la mejora de la convivencia escolar</a:t>
          </a:r>
          <a:endParaRPr lang="es-MX" sz="3200" kern="1200" dirty="0">
            <a:solidFill>
              <a:schemeClr val="tx1"/>
            </a:solidFill>
          </a:endParaRPr>
        </a:p>
      </dsp:txBody>
      <dsp:txXfrm>
        <a:off x="6041223" y="1660988"/>
        <a:ext cx="4286878" cy="3318499"/>
      </dsp:txXfrm>
    </dsp:sp>
    <dsp:sp modelId="{D4AD079B-CBC8-4B66-9264-E5F27CCD2FAC}">
      <dsp:nvSpPr>
        <dsp:cNvPr id="0" name=""/>
        <dsp:cNvSpPr/>
      </dsp:nvSpPr>
      <dsp:spPr>
        <a:xfrm rot="10800000">
          <a:off x="1751515" y="5063715"/>
          <a:ext cx="1880368" cy="45721"/>
        </a:xfrm>
        <a:prstGeom prst="rect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E3345E-0152-42E6-A005-CBB35A336FF8}">
      <dsp:nvSpPr>
        <dsp:cNvPr id="0" name=""/>
        <dsp:cNvSpPr/>
      </dsp:nvSpPr>
      <dsp:spPr>
        <a:xfrm>
          <a:off x="795" y="120813"/>
          <a:ext cx="3424758" cy="410971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33731" rIns="173355" bIns="0" numCol="1" spcCol="1270" anchor="t" anchorCtr="0">
          <a:noAutofit/>
        </a:bodyPr>
        <a:lstStyle/>
        <a:p>
          <a:pPr lvl="0" algn="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900" kern="1200"/>
        </a:p>
      </dsp:txBody>
      <dsp:txXfrm rot="16200000">
        <a:off x="-1341709" y="1463319"/>
        <a:ext cx="3369962" cy="684951"/>
      </dsp:txXfrm>
    </dsp:sp>
    <dsp:sp modelId="{32F97006-015B-4144-AFFF-92A8DD1B5343}">
      <dsp:nvSpPr>
        <dsp:cNvPr id="0" name=""/>
        <dsp:cNvSpPr/>
      </dsp:nvSpPr>
      <dsp:spPr>
        <a:xfrm>
          <a:off x="685747" y="120813"/>
          <a:ext cx="2551445" cy="410971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222885" rIns="0" bIns="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/>
        </a:p>
      </dsp:txBody>
      <dsp:txXfrm>
        <a:off x="685747" y="120813"/>
        <a:ext cx="2551445" cy="4109710"/>
      </dsp:txXfrm>
    </dsp:sp>
    <dsp:sp modelId="{5266A3B5-8980-4CD6-B0E3-23EBBF920967}">
      <dsp:nvSpPr>
        <dsp:cNvPr id="0" name=""/>
        <dsp:cNvSpPr/>
      </dsp:nvSpPr>
      <dsp:spPr>
        <a:xfrm>
          <a:off x="3545420" y="120813"/>
          <a:ext cx="3424758" cy="410971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33731" rIns="173355" bIns="0" numCol="1" spcCol="1270" anchor="t" anchorCtr="0">
          <a:noAutofit/>
        </a:bodyPr>
        <a:lstStyle/>
        <a:p>
          <a:pPr lvl="0" algn="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900" kern="1200"/>
        </a:p>
      </dsp:txBody>
      <dsp:txXfrm rot="16200000">
        <a:off x="2202915" y="1463319"/>
        <a:ext cx="3369962" cy="684951"/>
      </dsp:txXfrm>
    </dsp:sp>
    <dsp:sp modelId="{DFE39A9F-660D-43A4-9381-E69CF72D9EA8}">
      <dsp:nvSpPr>
        <dsp:cNvPr id="0" name=""/>
        <dsp:cNvSpPr/>
      </dsp:nvSpPr>
      <dsp:spPr>
        <a:xfrm rot="5400000">
          <a:off x="3260397" y="3389010"/>
          <a:ext cx="604294" cy="51371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4DADA4-401B-4E22-A014-FF6E33870DFA}">
      <dsp:nvSpPr>
        <dsp:cNvPr id="0" name=""/>
        <dsp:cNvSpPr/>
      </dsp:nvSpPr>
      <dsp:spPr>
        <a:xfrm>
          <a:off x="4230372" y="120813"/>
          <a:ext cx="2551445" cy="410971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222885" rIns="0" bIns="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/>
        </a:p>
      </dsp:txBody>
      <dsp:txXfrm>
        <a:off x="4230372" y="120813"/>
        <a:ext cx="2551445" cy="4109710"/>
      </dsp:txXfrm>
    </dsp:sp>
    <dsp:sp modelId="{A5661E0A-217C-4EC6-BA31-8CC6E8D291CD}">
      <dsp:nvSpPr>
        <dsp:cNvPr id="0" name=""/>
        <dsp:cNvSpPr/>
      </dsp:nvSpPr>
      <dsp:spPr>
        <a:xfrm>
          <a:off x="7090045" y="120813"/>
          <a:ext cx="3424758" cy="410971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33731" rIns="173355" bIns="0" numCol="1" spcCol="1270" anchor="t" anchorCtr="0">
          <a:noAutofit/>
        </a:bodyPr>
        <a:lstStyle/>
        <a:p>
          <a:pPr lvl="0" algn="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900" kern="1200"/>
        </a:p>
      </dsp:txBody>
      <dsp:txXfrm rot="16200000">
        <a:off x="5747540" y="1463319"/>
        <a:ext cx="3369962" cy="684951"/>
      </dsp:txXfrm>
    </dsp:sp>
    <dsp:sp modelId="{69DD3B8C-EA81-47BE-8821-3380CE51E8C1}">
      <dsp:nvSpPr>
        <dsp:cNvPr id="0" name=""/>
        <dsp:cNvSpPr/>
      </dsp:nvSpPr>
      <dsp:spPr>
        <a:xfrm rot="5400000">
          <a:off x="6805022" y="3389010"/>
          <a:ext cx="604294" cy="51371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3AC33D-C410-4CC5-9815-A1A41B59DEC7}">
      <dsp:nvSpPr>
        <dsp:cNvPr id="0" name=""/>
        <dsp:cNvSpPr/>
      </dsp:nvSpPr>
      <dsp:spPr>
        <a:xfrm>
          <a:off x="7774997" y="120813"/>
          <a:ext cx="2551445" cy="410971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222885" rIns="0" bIns="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/>
        </a:p>
      </dsp:txBody>
      <dsp:txXfrm>
        <a:off x="7774997" y="120813"/>
        <a:ext cx="2551445" cy="41097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3C153-98EF-4F59-A787-439C57129085}" type="datetimeFigureOut">
              <a:rPr lang="es-MX" smtClean="0"/>
              <a:t>28/01/2018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8881D-37B6-4031-97C3-96BFD48D18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49892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501C-24D0-489A-85DB-F7ABEF4243B8}" type="datetimeFigureOut">
              <a:rPr lang="es-MX" smtClean="0"/>
              <a:pPr/>
              <a:t>28/01/2018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9B69-C420-49FD-A4C5-01450F19256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1809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501C-24D0-489A-85DB-F7ABEF4243B8}" type="datetimeFigureOut">
              <a:rPr lang="es-MX" smtClean="0"/>
              <a:pPr/>
              <a:t>28/01/2018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9B69-C420-49FD-A4C5-01450F19256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3788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501C-24D0-489A-85DB-F7ABEF4243B8}" type="datetimeFigureOut">
              <a:rPr lang="es-MX" smtClean="0"/>
              <a:pPr/>
              <a:t>28/01/2018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9B69-C420-49FD-A4C5-01450F19256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07723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501C-24D0-489A-85DB-F7ABEF4243B8}" type="datetimeFigureOut">
              <a:rPr lang="es-MX" smtClean="0"/>
              <a:pPr/>
              <a:t>28/01/2018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9B69-C420-49FD-A4C5-01450F19256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32692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501C-24D0-489A-85DB-F7ABEF4243B8}" type="datetimeFigureOut">
              <a:rPr lang="es-MX" smtClean="0"/>
              <a:pPr/>
              <a:t>28/01/2018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9B69-C420-49FD-A4C5-01450F19256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965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501C-24D0-489A-85DB-F7ABEF4243B8}" type="datetimeFigureOut">
              <a:rPr lang="es-MX" smtClean="0"/>
              <a:pPr/>
              <a:t>28/01/2018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9B69-C420-49FD-A4C5-01450F19256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2599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501C-24D0-489A-85DB-F7ABEF4243B8}" type="datetimeFigureOut">
              <a:rPr lang="es-MX" smtClean="0"/>
              <a:pPr/>
              <a:t>28/01/2018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9B69-C420-49FD-A4C5-01450F19256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4445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501C-24D0-489A-85DB-F7ABEF4243B8}" type="datetimeFigureOut">
              <a:rPr lang="es-MX" smtClean="0"/>
              <a:pPr/>
              <a:t>28/01/2018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9B69-C420-49FD-A4C5-01450F19256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8533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501C-24D0-489A-85DB-F7ABEF4243B8}" type="datetimeFigureOut">
              <a:rPr lang="es-MX" smtClean="0"/>
              <a:pPr/>
              <a:t>28/01/2018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9B69-C420-49FD-A4C5-01450F19256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9197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501C-24D0-489A-85DB-F7ABEF4243B8}" type="datetimeFigureOut">
              <a:rPr lang="es-MX" smtClean="0"/>
              <a:pPr/>
              <a:t>28/01/2018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9B69-C420-49FD-A4C5-01450F19256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7072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501C-24D0-489A-85DB-F7ABEF4243B8}" type="datetimeFigureOut">
              <a:rPr lang="es-MX" smtClean="0"/>
              <a:pPr/>
              <a:t>28/01/2018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9B69-C420-49FD-A4C5-01450F19256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0868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C0501C-24D0-489A-85DB-F7ABEF4243B8}" type="datetimeFigureOut">
              <a:rPr lang="es-MX" smtClean="0"/>
              <a:pPr/>
              <a:t>28/01/2018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19B69-C420-49FD-A4C5-01450F19256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7217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0.xml"/><Relationship Id="rId3" Type="http://schemas.openxmlformats.org/officeDocument/2006/relationships/diagramLayout" Target="../diagrams/layout9.xml"/><Relationship Id="rId7" Type="http://schemas.openxmlformats.org/officeDocument/2006/relationships/image" Target="../media/image2.jpeg"/><Relationship Id="rId12" Type="http://schemas.microsoft.com/office/2007/relationships/diagramDrawing" Target="../diagrams/drawing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openxmlformats.org/officeDocument/2006/relationships/diagramColors" Target="../diagrams/colors10.xml"/><Relationship Id="rId5" Type="http://schemas.openxmlformats.org/officeDocument/2006/relationships/diagramColors" Target="../diagrams/colors9.xml"/><Relationship Id="rId10" Type="http://schemas.openxmlformats.org/officeDocument/2006/relationships/diagramQuickStyle" Target="../diagrams/quickStyle10.xml"/><Relationship Id="rId4" Type="http://schemas.openxmlformats.org/officeDocument/2006/relationships/diagramQuickStyle" Target="../diagrams/quickStyle9.xml"/><Relationship Id="rId9" Type="http://schemas.openxmlformats.org/officeDocument/2006/relationships/diagramLayout" Target="../diagrams/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Layout" Target="../diagrams/layout3.xml"/><Relationship Id="rId7" Type="http://schemas.openxmlformats.org/officeDocument/2006/relationships/image" Target="../media/image2.jpeg"/><Relationship Id="rId12" Type="http://schemas.microsoft.com/office/2007/relationships/diagramDrawing" Target="../diagrams/drawing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diagramColors" Target="../diagrams/colors4.xml"/><Relationship Id="rId5" Type="http://schemas.openxmlformats.org/officeDocument/2006/relationships/diagramColors" Target="../diagrams/colors3.xml"/><Relationship Id="rId10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3.xml"/><Relationship Id="rId9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2434107"/>
            <a:ext cx="9144000" cy="4047646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>Reunión Estatal de Academia del Servicio de Desarrollo Integral del Estudiante </a:t>
            </a:r>
            <a:br>
              <a:rPr lang="es-MX" b="1" dirty="0" smtClean="0"/>
            </a:br>
            <a:r>
              <a:rPr lang="es-MX" sz="4900" b="1" dirty="0" smtClean="0"/>
              <a:t>(Acción Tutorial y Orientación Educativa)</a:t>
            </a:r>
            <a:endParaRPr lang="es-MX" sz="4900" b="1" dirty="0">
              <a:latin typeface="Cambria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31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2880" y="61505"/>
            <a:ext cx="12374880" cy="6858000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326571" y="1180445"/>
            <a:ext cx="70530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 smtClean="0"/>
              <a:t>INTEGRACIÓN </a:t>
            </a:r>
            <a:r>
              <a:rPr lang="es-MX" sz="2800" b="1" dirty="0" smtClean="0"/>
              <a:t> DE  LOS EQUIPOS </a:t>
            </a:r>
            <a:r>
              <a:rPr lang="es-MX" sz="2800" b="1" dirty="0" smtClean="0"/>
              <a:t>DE TRABAJO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82880" y="2173640"/>
            <a:ext cx="1173044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Responsables de proyectos y/o subproyectos de la Acción Tutorial</a:t>
            </a:r>
            <a:endParaRPr kumimoji="0" lang="es-MX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MX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Propuesta de actividades.  </a:t>
            </a:r>
            <a:endParaRPr kumimoji="0" lang="es-MX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MX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Considerar las actividades</a:t>
            </a:r>
            <a:r>
              <a:rPr kumimoji="0" lang="es-MX" sz="2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MX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de carácter permanente.</a:t>
            </a:r>
            <a:endParaRPr kumimoji="0" lang="es-MX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MX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Atención personalizada interna y en caso de ser externa de seguimiento.</a:t>
            </a:r>
            <a:endParaRPr kumimoji="0" lang="es-MX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MX" sz="28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Requisitar</a:t>
            </a:r>
            <a:r>
              <a:rPr kumimoji="0" lang="es-MX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el</a:t>
            </a:r>
            <a:r>
              <a:rPr kumimoji="0" lang="es-MX" sz="2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proyecto  correspondiente que forma parte del Plan  de trabajo Integral. </a:t>
            </a:r>
            <a:endParaRPr kumimoji="0" lang="es-MX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Presentación</a:t>
            </a:r>
            <a:r>
              <a:rPr lang="es-MX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las </a:t>
            </a:r>
            <a:r>
              <a:rPr kumimoji="0" lang="es-MX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propuestas de actividades del proyecto a desarrollar al resto del grupo para enriquecerlo. </a:t>
            </a:r>
            <a:endParaRPr kumimoji="0" lang="es-MX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314994" y="179754"/>
            <a:ext cx="93791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latin typeface="Cambria" pitchFamily="18" charset="0"/>
              </a:rPr>
              <a:t>2.- Conformación </a:t>
            </a:r>
            <a:r>
              <a:rPr lang="es-MX" sz="2400" b="1" dirty="0" smtClean="0">
                <a:latin typeface="Cambria" pitchFamily="18" charset="0"/>
              </a:rPr>
              <a:t>del Plan de Trabajo Integral de Actividades del Servicio del DIES  (Acción Tutorial – Orientación Educativa) .</a:t>
            </a:r>
            <a:endParaRPr lang="es-MX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214343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Marcador de contenido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1994" y="0"/>
            <a:ext cx="12374880" cy="6858000"/>
          </a:xfrm>
          <a:prstGeom prst="rect">
            <a:avLst/>
          </a:prstGeom>
        </p:spPr>
      </p:pic>
      <p:sp>
        <p:nvSpPr>
          <p:cNvPr id="9" name="8 Rectángulo"/>
          <p:cNvSpPr/>
          <p:nvPr/>
        </p:nvSpPr>
        <p:spPr>
          <a:xfrm>
            <a:off x="1211963" y="179754"/>
            <a:ext cx="93791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latin typeface="Cambria" pitchFamily="18" charset="0"/>
              </a:rPr>
              <a:t>2.- Conformación </a:t>
            </a:r>
            <a:r>
              <a:rPr lang="es-MX" sz="2400" b="1" dirty="0" smtClean="0">
                <a:latin typeface="Cambria" pitchFamily="18" charset="0"/>
              </a:rPr>
              <a:t>del Plan de Trabajo Integral de Actividades del Servicio del DIES  (Acción Tutorial – Orientación Educativa) .</a:t>
            </a:r>
            <a:endParaRPr lang="es-MX" sz="2400" dirty="0"/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1603696327"/>
              </p:ext>
            </p:extLst>
          </p:nvPr>
        </p:nvGraphicFramePr>
        <p:xfrm>
          <a:off x="365913" y="1343057"/>
          <a:ext cx="11071232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1" name="10 Multidocumento"/>
          <p:cNvSpPr/>
          <p:nvPr/>
        </p:nvSpPr>
        <p:spPr>
          <a:xfrm>
            <a:off x="2266681" y="2356834"/>
            <a:ext cx="1313646" cy="1854558"/>
          </a:xfrm>
          <a:prstGeom prst="flowChartMulti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74880" cy="6858000"/>
          </a:xfrm>
          <a:prstGeom prst="rect">
            <a:avLst/>
          </a:prstGeom>
        </p:spPr>
      </p:pic>
      <p:sp>
        <p:nvSpPr>
          <p:cNvPr id="8" name="7 Rectángulo"/>
          <p:cNvSpPr/>
          <p:nvPr/>
        </p:nvSpPr>
        <p:spPr>
          <a:xfrm>
            <a:off x="1606733" y="245070"/>
            <a:ext cx="953588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/>
              <a:t>3.- </a:t>
            </a:r>
            <a:r>
              <a:rPr lang="es-MX" sz="3200" b="1" dirty="0" smtClean="0"/>
              <a:t>Seguimiento  de Actividades a Desarrollar de los Proyectos y Subproyectos</a:t>
            </a:r>
            <a:endParaRPr lang="es-MX" sz="3200" b="1" dirty="0"/>
          </a:p>
        </p:txBody>
      </p:sp>
      <p:sp>
        <p:nvSpPr>
          <p:cNvPr id="11" name="10 Marcador de contenido"/>
          <p:cNvSpPr>
            <a:spLocks noGrp="1"/>
          </p:cNvSpPr>
          <p:nvPr>
            <p:ph idx="1"/>
          </p:nvPr>
        </p:nvSpPr>
        <p:spPr>
          <a:xfrm>
            <a:off x="864325" y="1642745"/>
            <a:ext cx="10500360" cy="3895906"/>
          </a:xfrm>
        </p:spPr>
        <p:txBody>
          <a:bodyPr/>
          <a:lstStyle/>
          <a:p>
            <a:pPr>
              <a:buNone/>
            </a:pPr>
            <a:r>
              <a:rPr lang="es-ES" b="1" dirty="0" smtClean="0"/>
              <a:t>COMITÉ DEL SERVICIO DIES Y PROGRAMA CONSTRUYE-T </a:t>
            </a:r>
          </a:p>
          <a:p>
            <a:endParaRPr lang="es-MX" dirty="0" smtClean="0"/>
          </a:p>
          <a:p>
            <a:pPr>
              <a:buNone/>
            </a:pPr>
            <a:r>
              <a:rPr lang="es-MX" sz="3600" dirty="0" smtClean="0"/>
              <a:t>  </a:t>
            </a:r>
            <a:r>
              <a:rPr lang="es-MX" sz="4000" dirty="0" smtClean="0"/>
              <a:t>Los  miembros del Comité podrán convocar a reunión las veces que sea necesario para valorar el </a:t>
            </a:r>
            <a:r>
              <a:rPr lang="es-MX" sz="4000" dirty="0"/>
              <a:t>cumplimiento </a:t>
            </a:r>
            <a:r>
              <a:rPr lang="es-MX" sz="4000" dirty="0" smtClean="0"/>
              <a:t>del Plan de trabajo Integral establecido en el plantel. 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148897"/>
            <a:ext cx="10515600" cy="1325563"/>
          </a:xfrm>
        </p:spPr>
        <p:txBody>
          <a:bodyPr/>
          <a:lstStyle/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FIN DE LA PRESENTACIÓN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41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29381" y="707664"/>
            <a:ext cx="8639625" cy="1115331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>
                <a:latin typeface="Cambria" pitchFamily="18" charset="0"/>
              </a:rPr>
              <a:t>PROCESO DE PLANEACIÓN PARTICIPATIVA</a:t>
            </a:r>
            <a:r>
              <a:rPr lang="es-MX" dirty="0" smtClean="0">
                <a:latin typeface="Cambria" pitchFamily="18" charset="0"/>
              </a:rPr>
              <a:t/>
            </a:r>
            <a:br>
              <a:rPr lang="es-MX" dirty="0" smtClean="0">
                <a:latin typeface="Cambria" pitchFamily="18" charset="0"/>
              </a:rPr>
            </a:br>
            <a:endParaRPr lang="es-MX" b="1" dirty="0">
              <a:latin typeface="Cambria" pitchFamily="18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149531" y="1854924"/>
            <a:ext cx="962732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000" dirty="0" smtClean="0">
                <a:latin typeface="Cambria" pitchFamily="18" charset="0"/>
              </a:rPr>
              <a:t>Es el intercambio de conocimientos, experiencias e información entre actores clave de la situación analizada, lo que permite construir un diagnóstico profundo y establecer soluciones compartidas.</a:t>
            </a:r>
            <a:endParaRPr lang="es-MX" sz="4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37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4 Rectángulo"/>
          <p:cNvSpPr/>
          <p:nvPr/>
        </p:nvSpPr>
        <p:spPr>
          <a:xfrm>
            <a:off x="1907176" y="380663"/>
            <a:ext cx="800753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000" b="1" dirty="0" smtClean="0">
                <a:latin typeface="Cambria" pitchFamily="18" charset="0"/>
              </a:rPr>
              <a:t>Etapas a seguir en el plantel </a:t>
            </a:r>
            <a:endParaRPr lang="es-MX" sz="4000" dirty="0" smtClean="0">
              <a:latin typeface="Cambria" pitchFamily="18" charset="0"/>
            </a:endParaRPr>
          </a:p>
          <a:p>
            <a:pPr algn="ctr"/>
            <a:endParaRPr lang="es-MX" sz="3600" dirty="0">
              <a:latin typeface="Cambria" pitchFamily="18" charset="0"/>
            </a:endParaRPr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2315931824"/>
              </p:ext>
            </p:extLst>
          </p:nvPr>
        </p:nvGraphicFramePr>
        <p:xfrm>
          <a:off x="280146" y="1146832"/>
          <a:ext cx="1191185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9437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2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2880" y="0"/>
            <a:ext cx="12374880" cy="6858000"/>
          </a:xfrm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534358" y="175031"/>
            <a:ext cx="8639625" cy="1115331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>
                <a:latin typeface="Cambria" pitchFamily="18" charset="0"/>
              </a:rPr>
              <a:t/>
            </a:r>
            <a:br>
              <a:rPr lang="es-MX" b="1" dirty="0" smtClean="0">
                <a:latin typeface="Cambria" pitchFamily="18" charset="0"/>
              </a:rPr>
            </a:br>
            <a:r>
              <a:rPr lang="es-MX" b="1" dirty="0" smtClean="0">
                <a:latin typeface="Cambria" pitchFamily="18" charset="0"/>
              </a:rPr>
              <a:t/>
            </a:r>
            <a:br>
              <a:rPr lang="es-MX" b="1" dirty="0" smtClean="0">
                <a:latin typeface="Cambria" pitchFamily="18" charset="0"/>
              </a:rPr>
            </a:br>
            <a:r>
              <a:rPr lang="es-MX" b="1" dirty="0">
                <a:latin typeface="Cambria" pitchFamily="18" charset="0"/>
              </a:rPr>
              <a:t>1.- Diagnóstico</a:t>
            </a:r>
            <a:r>
              <a:rPr lang="es-MX" b="1" dirty="0" smtClean="0">
                <a:latin typeface="Cambria" pitchFamily="18" charset="0"/>
              </a:rPr>
              <a:t/>
            </a:r>
            <a:br>
              <a:rPr lang="es-MX" b="1" dirty="0" smtClean="0">
                <a:latin typeface="Cambria" pitchFamily="18" charset="0"/>
              </a:rPr>
            </a:br>
            <a:r>
              <a:rPr lang="es-MX" dirty="0" smtClean="0">
                <a:latin typeface="Cambria" pitchFamily="18" charset="0"/>
              </a:rPr>
              <a:t/>
            </a:r>
            <a:br>
              <a:rPr lang="es-MX" dirty="0" smtClean="0">
                <a:latin typeface="Cambria" pitchFamily="18" charset="0"/>
              </a:rPr>
            </a:br>
            <a:endParaRPr lang="es-MX" b="1" dirty="0">
              <a:latin typeface="Cambria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222269714"/>
              </p:ext>
            </p:extLst>
          </p:nvPr>
        </p:nvGraphicFramePr>
        <p:xfrm>
          <a:off x="296214" y="1246149"/>
          <a:ext cx="1168113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442481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Marcador de contenido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7488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1559561" y="140810"/>
            <a:ext cx="8639625" cy="9667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/>
            </a:r>
            <a:b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</a:b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/>
            </a:r>
            <a:b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</a:br>
            <a:r>
              <a:rPr lang="es-MX" sz="16000" b="1" dirty="0">
                <a:latin typeface="Cambria" pitchFamily="18" charset="0"/>
                <a:ea typeface="+mj-ea"/>
                <a:cs typeface="+mj-cs"/>
              </a:rPr>
              <a:t>1.- Diagnóstico</a:t>
            </a:r>
            <a:r>
              <a:rPr lang="es-MX" sz="13300" b="1" dirty="0" smtClean="0">
                <a:latin typeface="Cambria" pitchFamily="18" charset="0"/>
                <a:ea typeface="+mj-ea"/>
                <a:cs typeface="+mj-cs"/>
              </a:rPr>
              <a:t/>
            </a:r>
            <a:br>
              <a:rPr lang="es-MX" sz="13300" b="1" dirty="0" smtClean="0">
                <a:latin typeface="Cambria" pitchFamily="18" charset="0"/>
                <a:ea typeface="+mj-ea"/>
                <a:cs typeface="+mj-cs"/>
              </a:rPr>
            </a:br>
            <a:r>
              <a:rPr kumimoji="0" lang="es-MX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/>
            </a:r>
            <a:br>
              <a:rPr kumimoji="0" lang="es-MX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</a:br>
            <a:endParaRPr kumimoji="0" lang="es-MX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337599733"/>
              </p:ext>
            </p:extLst>
          </p:nvPr>
        </p:nvGraphicFramePr>
        <p:xfrm>
          <a:off x="247505" y="1118911"/>
          <a:ext cx="1187987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2880" y="0"/>
            <a:ext cx="12374880" cy="6858000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1585688" y="169817"/>
            <a:ext cx="8639625" cy="1115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/>
            </a:r>
            <a:b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</a:b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/>
            </a:r>
            <a:b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</a:br>
            <a:r>
              <a:rPr lang="es-MX" sz="13300" b="1" dirty="0" smtClean="0">
                <a:latin typeface="Cambria" pitchFamily="18" charset="0"/>
                <a:ea typeface="+mj-ea"/>
                <a:cs typeface="+mj-cs"/>
              </a:rPr>
              <a:t>1.- Diagnóstico</a:t>
            </a:r>
            <a:br>
              <a:rPr lang="es-MX" sz="13300" b="1" dirty="0" smtClean="0">
                <a:latin typeface="Cambria" pitchFamily="18" charset="0"/>
                <a:ea typeface="+mj-ea"/>
                <a:cs typeface="+mj-cs"/>
              </a:rPr>
            </a:br>
            <a:r>
              <a:rPr kumimoji="0" lang="es-MX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/>
            </a:r>
            <a:br>
              <a:rPr kumimoji="0" lang="es-MX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</a:br>
            <a:endParaRPr kumimoji="0" lang="es-MX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3368527001"/>
              </p:ext>
            </p:extLst>
          </p:nvPr>
        </p:nvGraphicFramePr>
        <p:xfrm>
          <a:off x="158748" y="1136835"/>
          <a:ext cx="1187987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3245485" y="3713956"/>
          <a:ext cx="5701030" cy="574675"/>
        </p:xfrm>
        <a:graphic>
          <a:graphicData uri="http://schemas.openxmlformats.org/drawingml/2006/table">
            <a:tbl>
              <a:tblPr/>
              <a:tblGrid>
                <a:gridCol w="1779270"/>
                <a:gridCol w="3921760"/>
              </a:tblGrid>
              <a:tr h="574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latin typeface="Calibri"/>
                          <a:ea typeface="Calibri"/>
                          <a:cs typeface="Times New Roman"/>
                        </a:rPr>
                        <a:t>Reunión de trabajo</a:t>
                      </a:r>
                      <a:endParaRPr lang="es-MX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MX" sz="1400" dirty="0">
                          <a:latin typeface="Calibri"/>
                          <a:ea typeface="Calibri"/>
                          <a:cs typeface="Times New Roman"/>
                        </a:rPr>
                        <a:t>Convocar a reunión a todos los agentes participantes.</a:t>
                      </a:r>
                      <a:endParaRPr lang="es-MX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4" name="Marcador de contenido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2880" y="0"/>
            <a:ext cx="12374880" cy="6858000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1314994" y="179754"/>
            <a:ext cx="93791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latin typeface="Cambria" pitchFamily="18" charset="0"/>
              </a:rPr>
              <a:t>2.- Conformación </a:t>
            </a:r>
            <a:r>
              <a:rPr lang="es-MX" sz="2400" b="1" dirty="0" smtClean="0">
                <a:latin typeface="Cambria" pitchFamily="18" charset="0"/>
              </a:rPr>
              <a:t>del Plan de Trabajo Integral de Actividades del Servicio del DIES  (Acción Tutorial – Orientación Educativa) .</a:t>
            </a:r>
            <a:endParaRPr lang="es-MX" sz="2400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022787918"/>
              </p:ext>
            </p:extLst>
          </p:nvPr>
        </p:nvGraphicFramePr>
        <p:xfrm>
          <a:off x="928853" y="1100903"/>
          <a:ext cx="1015141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2880" y="0"/>
            <a:ext cx="12374880" cy="6858000"/>
          </a:xfrm>
          <a:prstGeom prst="rect">
            <a:avLst/>
          </a:prstGeom>
        </p:spPr>
      </p:pic>
      <p:sp>
        <p:nvSpPr>
          <p:cNvPr id="8" name="7 Rectángulo"/>
          <p:cNvSpPr/>
          <p:nvPr/>
        </p:nvSpPr>
        <p:spPr>
          <a:xfrm>
            <a:off x="1199084" y="179754"/>
            <a:ext cx="93791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latin typeface="Cambria" pitchFamily="18" charset="0"/>
              </a:rPr>
              <a:t>2.- Conformación </a:t>
            </a:r>
            <a:r>
              <a:rPr lang="es-MX" sz="2400" b="1" dirty="0" smtClean="0">
                <a:latin typeface="Cambria" pitchFamily="18" charset="0"/>
              </a:rPr>
              <a:t>del Plan de Trabajo Integral de Actividades del Servicio del DIES  (Acción Tutorial – Orientación Educativa) .</a:t>
            </a:r>
            <a:endParaRPr lang="es-MX" sz="2400" dirty="0"/>
          </a:p>
        </p:txBody>
      </p:sp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1116882358"/>
              </p:ext>
            </p:extLst>
          </p:nvPr>
        </p:nvGraphicFramePr>
        <p:xfrm>
          <a:off x="840132" y="1010751"/>
          <a:ext cx="10328856" cy="52674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8125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2880" y="0"/>
            <a:ext cx="12374880" cy="6858000"/>
          </a:xfrm>
          <a:prstGeom prst="rect">
            <a:avLst/>
          </a:prstGeom>
        </p:spPr>
      </p:pic>
      <p:sp>
        <p:nvSpPr>
          <p:cNvPr id="8" name="7 Rectángulo"/>
          <p:cNvSpPr/>
          <p:nvPr/>
        </p:nvSpPr>
        <p:spPr>
          <a:xfrm>
            <a:off x="1314994" y="179754"/>
            <a:ext cx="93791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latin typeface="Cambria" pitchFamily="18" charset="0"/>
              </a:rPr>
              <a:t>2.- Conformación </a:t>
            </a:r>
            <a:r>
              <a:rPr lang="es-MX" sz="2400" b="1" dirty="0" smtClean="0">
                <a:latin typeface="Cambria" pitchFamily="18" charset="0"/>
              </a:rPr>
              <a:t>del Plan de Trabajo Integral de Actividades del Servicio del DIES  (Acción Tutorial – Orientación Educativa) .</a:t>
            </a:r>
            <a:endParaRPr lang="es-MX" sz="2400" dirty="0"/>
          </a:p>
        </p:txBody>
      </p:sp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1476775467"/>
              </p:ext>
            </p:extLst>
          </p:nvPr>
        </p:nvGraphicFramePr>
        <p:xfrm>
          <a:off x="840132" y="1010751"/>
          <a:ext cx="10328856" cy="52674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Azul cálido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591</Words>
  <Application>Microsoft Office PowerPoint</Application>
  <PresentationFormat>Personalizado</PresentationFormat>
  <Paragraphs>66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 de Office</vt:lpstr>
      <vt:lpstr>        Reunión Estatal de Academia del Servicio de Desarrollo Integral del Estudiante  (Acción Tutorial y Orientación Educativa)</vt:lpstr>
      <vt:lpstr>PROCESO DE PLANEACIÓN PARTICIPATIVA </vt:lpstr>
      <vt:lpstr>Presentación de PowerPoint</vt:lpstr>
      <vt:lpstr>  1.- Diagnóstico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FIN DE LA PRESENTACIÓN</vt:lpstr>
    </vt:vector>
  </TitlesOfParts>
  <Company>COBAEV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REUNIÓN DE ACÁDEMIAS DIES</dc:title>
  <dc:creator>joao francisco rebolledo Palmeros</dc:creator>
  <cp:lastModifiedBy>imax</cp:lastModifiedBy>
  <cp:revision>59</cp:revision>
  <dcterms:created xsi:type="dcterms:W3CDTF">2018-01-18T17:43:51Z</dcterms:created>
  <dcterms:modified xsi:type="dcterms:W3CDTF">2018-01-29T05:47:43Z</dcterms:modified>
</cp:coreProperties>
</file>