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60" r:id="rId6"/>
    <p:sldId id="280" r:id="rId7"/>
    <p:sldId id="261" r:id="rId8"/>
    <p:sldId id="284" r:id="rId9"/>
    <p:sldId id="262" r:id="rId10"/>
    <p:sldId id="285" r:id="rId11"/>
    <p:sldId id="278" r:id="rId12"/>
    <p:sldId id="286" r:id="rId13"/>
    <p:sldId id="281" r:id="rId14"/>
    <p:sldId id="282" r:id="rId15"/>
    <p:sldId id="263" r:id="rId16"/>
    <p:sldId id="287" r:id="rId17"/>
    <p:sldId id="264" r:id="rId18"/>
    <p:sldId id="288" r:id="rId19"/>
    <p:sldId id="289" r:id="rId20"/>
    <p:sldId id="265" r:id="rId21"/>
    <p:sldId id="266" r:id="rId22"/>
    <p:sldId id="267" r:id="rId23"/>
    <p:sldId id="268" r:id="rId24"/>
    <p:sldId id="283" r:id="rId25"/>
    <p:sldId id="269" r:id="rId26"/>
    <p:sldId id="270" r:id="rId27"/>
    <p:sldId id="271" r:id="rId28"/>
    <p:sldId id="272" r:id="rId29"/>
    <p:sldId id="290" r:id="rId30"/>
    <p:sldId id="291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2627-A7F2-45E1-B4A0-E2772850FAD8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EF2F-F283-44FB-8585-3E417C571AD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s-MX" sz="2000" dirty="0" smtClean="0"/>
              <a:t>COLEGIO DE BACHILLERES DEL ESTADO DE VERACRUZ </a:t>
            </a:r>
            <a:br>
              <a:rPr lang="es-MX" sz="2000" dirty="0" smtClean="0"/>
            </a:br>
            <a:r>
              <a:rPr lang="es-MX" sz="2000" dirty="0" smtClean="0"/>
              <a:t>DIRECCIÓN ACADÉMICA </a:t>
            </a:r>
            <a:br>
              <a:rPr lang="es-MX" sz="2000" dirty="0" smtClean="0"/>
            </a:br>
            <a:r>
              <a:rPr lang="es-MX" sz="2000" dirty="0" smtClean="0"/>
              <a:t>SUBDIRECCIÓN ACADÉMICA </a:t>
            </a:r>
            <a:br>
              <a:rPr lang="es-MX" sz="2000" dirty="0" smtClean="0"/>
            </a:br>
            <a:r>
              <a:rPr lang="es-MX" sz="2000" dirty="0" smtClean="0"/>
              <a:t>DESARROLLO INTEGRAL DEL ESTUDIANTE 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071570"/>
          </a:xfrm>
        </p:spPr>
        <p:txBody>
          <a:bodyPr>
            <a:normAutofit/>
          </a:bodyPr>
          <a:lstStyle/>
          <a:p>
            <a:pPr algn="ctr"/>
            <a:r>
              <a:rPr lang="es-MX" sz="2000" dirty="0" smtClean="0"/>
              <a:t>SUBPROYECTO DE PREVENCIÓN DE RIESGOS SOCIALES</a:t>
            </a:r>
          </a:p>
          <a:p>
            <a:pPr algn="ctr"/>
            <a:r>
              <a:rPr lang="es-MX" sz="2000" dirty="0" smtClean="0"/>
              <a:t>2018 </a:t>
            </a:r>
            <a:endParaRPr lang="es-MX" sz="2000" dirty="0"/>
          </a:p>
        </p:txBody>
      </p:sp>
      <p:pic>
        <p:nvPicPr>
          <p:cNvPr id="4" name="3 Imagen" descr="C:\Users\DSA_JDominguez\Documents\LOGOS\DIE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643050"/>
            <a:ext cx="31432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800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hay que saber acerca del condón.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dirty="0"/>
              <a:t>Colocar el condón </a:t>
            </a:r>
            <a:r>
              <a:rPr lang="es-ES" b="1" dirty="0"/>
              <a:t>antes </a:t>
            </a:r>
            <a:r>
              <a:rPr lang="es-ES" dirty="0"/>
              <a:t>de cualquier penetración o relación sexual. </a:t>
            </a:r>
            <a:endParaRPr lang="es-ES" dirty="0" smtClean="0"/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dirty="0" smtClean="0"/>
              <a:t>No sirve colocarlo antes de la eyaculación, los espermatozoides y los virus se encuentran en el líquido pre-eyaculatorio. 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s-ES" dirty="0"/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dirty="0"/>
              <a:t>Utilizar s</a:t>
            </a:r>
            <a:r>
              <a:rPr lang="es-VE" dirty="0"/>
              <a:t>ó</a:t>
            </a:r>
            <a:r>
              <a:rPr lang="es-ES" dirty="0"/>
              <a:t>lo un condón en cada ocasión, asegurándose  que éste sea de buena calidad. </a:t>
            </a:r>
          </a:p>
          <a:p>
            <a:pPr>
              <a:lnSpc>
                <a:spcPct val="90000"/>
              </a:lnSpc>
              <a:defRPr/>
            </a:pPr>
            <a:endParaRPr lang="es-ES" sz="2800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n para condon mascul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6208"/>
            <a:ext cx="9144000" cy="485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0079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dirty="0" smtClean="0"/>
              <a:t>Nunca usar lubricantes</a:t>
            </a:r>
            <a:r>
              <a:rPr lang="es-ES" i="1" dirty="0" smtClean="0"/>
              <a:t> </a:t>
            </a:r>
            <a:r>
              <a:rPr lang="es-ES" dirty="0" smtClean="0"/>
              <a:t>a base de petróleo como la vaselina, los aceites o cremas, ya que </a:t>
            </a:r>
            <a:r>
              <a:rPr lang="es-VE" dirty="0" smtClean="0"/>
              <a:t>estas sustancias</a:t>
            </a:r>
            <a:r>
              <a:rPr lang="es-ES" dirty="0" smtClean="0"/>
              <a:t> debilita</a:t>
            </a:r>
            <a:r>
              <a:rPr lang="es-VE" dirty="0" smtClean="0"/>
              <a:t>n</a:t>
            </a:r>
            <a:r>
              <a:rPr lang="es-ES" dirty="0" smtClean="0"/>
              <a:t> el látex y lo rompen.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dirty="0" smtClean="0"/>
              <a:t>Realizar la penetración mientras el pene está erecto y </a:t>
            </a:r>
            <a:r>
              <a:rPr lang="es-VE" dirty="0" smtClean="0"/>
              <a:t>permanecer </a:t>
            </a:r>
            <a:r>
              <a:rPr lang="es-ES" i="1" dirty="0" smtClean="0"/>
              <a:t>atento</a:t>
            </a:r>
            <a:r>
              <a:rPr lang="es-ES" dirty="0" smtClean="0"/>
              <a:t> a posible rupturas del </a:t>
            </a:r>
            <a:r>
              <a:rPr lang="es-VE" dirty="0" smtClean="0"/>
              <a:t>condón</a:t>
            </a:r>
            <a:r>
              <a:rPr lang="es-ES" dirty="0" smtClean="0"/>
              <a:t> durante el acto sexual.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s-ES" dirty="0" smtClean="0"/>
              <a:t>Si se requieren  lubricante para facilitar la penetración, usar s</a:t>
            </a:r>
            <a:r>
              <a:rPr lang="es-VE" dirty="0" smtClean="0"/>
              <a:t>ó</a:t>
            </a:r>
            <a:r>
              <a:rPr lang="es-ES" dirty="0" smtClean="0"/>
              <a:t>lo lubricantes a base de agua.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MX" dirty="0" smtClean="0"/>
              <a:t>MITOS ACERCA DEL CONDÓN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s-MX" dirty="0"/>
              <a:t>Al condón  se le asocia </a:t>
            </a:r>
            <a:r>
              <a:rPr lang="es-MX" b="1" dirty="0"/>
              <a:t>equívocamente</a:t>
            </a:r>
            <a:r>
              <a:rPr lang="es-MX" dirty="0"/>
              <a:t> </a:t>
            </a:r>
            <a:r>
              <a:rPr lang="es-MX" dirty="0" smtClean="0"/>
              <a:t>con: </a:t>
            </a:r>
          </a:p>
          <a:p>
            <a:pPr>
              <a:defRPr/>
            </a:pPr>
            <a:r>
              <a:rPr lang="es-MX" dirty="0" smtClean="0"/>
              <a:t>Relaciones </a:t>
            </a:r>
            <a:r>
              <a:rPr lang="es-MX" dirty="0"/>
              <a:t>casuales, </a:t>
            </a:r>
            <a:endParaRPr lang="es-MX" dirty="0" smtClean="0"/>
          </a:p>
          <a:p>
            <a:pPr>
              <a:defRPr/>
            </a:pPr>
            <a:r>
              <a:rPr lang="es-MX" dirty="0" smtClean="0"/>
              <a:t>Promiscuidad</a:t>
            </a:r>
            <a:r>
              <a:rPr lang="es-MX" dirty="0"/>
              <a:t>, </a:t>
            </a:r>
            <a:endParaRPr lang="es-MX" dirty="0" smtClean="0"/>
          </a:p>
          <a:p>
            <a:pPr>
              <a:defRPr/>
            </a:pPr>
            <a:r>
              <a:rPr lang="es-MX" dirty="0" smtClean="0"/>
              <a:t>Enfermedades, </a:t>
            </a:r>
          </a:p>
          <a:p>
            <a:pPr>
              <a:defRPr/>
            </a:pPr>
            <a:r>
              <a:rPr lang="es-MX" dirty="0" smtClean="0"/>
              <a:t>Prostitución</a:t>
            </a:r>
            <a:r>
              <a:rPr lang="es-MX" dirty="0"/>
              <a:t>, </a:t>
            </a:r>
            <a:endParaRPr lang="es-MX" dirty="0" smtClean="0"/>
          </a:p>
          <a:p>
            <a:pPr>
              <a:defRPr/>
            </a:pPr>
            <a:r>
              <a:rPr lang="es-MX" dirty="0" smtClean="0"/>
              <a:t>Disminución </a:t>
            </a:r>
            <a:r>
              <a:rPr lang="es-MX" dirty="0"/>
              <a:t>y pérdida del placer, </a:t>
            </a:r>
            <a:endParaRPr lang="es-MX" dirty="0" smtClean="0"/>
          </a:p>
          <a:p>
            <a:pPr>
              <a:defRPr/>
            </a:pPr>
            <a:r>
              <a:rPr lang="es-MX" dirty="0" smtClean="0"/>
              <a:t>Relaciones </a:t>
            </a:r>
            <a:r>
              <a:rPr lang="es-MX" dirty="0"/>
              <a:t>extramaritales o a temprana edad, </a:t>
            </a:r>
            <a:endParaRPr lang="es-MX" dirty="0" smtClean="0"/>
          </a:p>
          <a:p>
            <a:pPr>
              <a:defRPr/>
            </a:pPr>
            <a:r>
              <a:rPr lang="es-MX" dirty="0" smtClean="0"/>
              <a:t>Rechazo </a:t>
            </a:r>
            <a:r>
              <a:rPr lang="es-MX" dirty="0"/>
              <a:t>del amor, </a:t>
            </a:r>
            <a:endParaRPr lang="es-MX" dirty="0" smtClean="0"/>
          </a:p>
          <a:p>
            <a:pPr>
              <a:defRPr/>
            </a:pPr>
            <a:r>
              <a:rPr lang="es-MX" dirty="0" smtClean="0"/>
              <a:t>Pérdida </a:t>
            </a:r>
            <a:r>
              <a:rPr lang="es-MX" dirty="0"/>
              <a:t>de la cercanía de la pareja y </a:t>
            </a:r>
            <a:endParaRPr lang="es-MX" dirty="0" smtClean="0"/>
          </a:p>
          <a:p>
            <a:pPr>
              <a:defRPr/>
            </a:pPr>
            <a:r>
              <a:rPr lang="es-MX" dirty="0" smtClean="0"/>
              <a:t>Negación </a:t>
            </a:r>
            <a:r>
              <a:rPr lang="es-MX" dirty="0"/>
              <a:t>a la reproducción.</a:t>
            </a:r>
            <a:endParaRPr lang="es-ES" dirty="0"/>
          </a:p>
          <a:p>
            <a:pPr>
              <a:defRPr/>
            </a:pPr>
            <a:endParaRPr lang="es-ES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72098"/>
          </a:xfrm>
        </p:spPr>
        <p:txBody>
          <a:bodyPr>
            <a:normAutofit/>
          </a:bodyPr>
          <a:lstStyle/>
          <a:p>
            <a:r>
              <a:rPr lang="es-ES" dirty="0" smtClean="0"/>
              <a:t>Objetivamente ninguna de estos premisas    invalidan la protección que un condón puede ofrecer. </a:t>
            </a:r>
          </a:p>
          <a:p>
            <a:r>
              <a:rPr lang="es-MX" dirty="0" smtClean="0"/>
              <a:t>Por lo que no son argumentos de peso para no utilizarlo. </a:t>
            </a:r>
          </a:p>
          <a:p>
            <a:r>
              <a:rPr lang="es-MX" dirty="0" smtClean="0"/>
              <a:t>Es importante asimilar el hecho de que es altamente riesgoso tener relaciones sexuales sin protección.</a:t>
            </a:r>
          </a:p>
          <a:p>
            <a:r>
              <a:rPr lang="es-MX" dirty="0" smtClean="0"/>
              <a:t>Ningún argumento justifica no utilizar el condón.</a:t>
            </a:r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357298"/>
          </a:xfrm>
        </p:spPr>
        <p:txBody>
          <a:bodyPr/>
          <a:lstStyle/>
          <a:p>
            <a:pPr algn="ctr"/>
            <a:r>
              <a:rPr lang="es-MX" b="1" dirty="0" smtClean="0">
                <a:latin typeface="Arial Black" pitchFamily="34" charset="0"/>
              </a:rPr>
              <a:t>EL CONDÓN MASCULINO</a:t>
            </a:r>
            <a:r>
              <a:rPr lang="es-MX" b="1" dirty="0" smtClean="0"/>
              <a:t> </a:t>
            </a:r>
          </a:p>
          <a:p>
            <a:endParaRPr lang="es-MX" dirty="0"/>
          </a:p>
        </p:txBody>
      </p:sp>
      <p:pic>
        <p:nvPicPr>
          <p:cNvPr id="21506" name="Picture 2" descr="Resultado de imagen para condon mascul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¿Cómo utilizar correctamente un condón?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4000496" cy="5786454"/>
          </a:xfrm>
        </p:spPr>
        <p:txBody>
          <a:bodyPr/>
          <a:lstStyle/>
          <a:p>
            <a:pPr>
              <a:buNone/>
            </a:pPr>
            <a:endParaRPr lang="es-MX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MX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s-MX" b="1" dirty="0" smtClean="0">
                <a:solidFill>
                  <a:srgbClr val="FF0000"/>
                </a:solidFill>
              </a:rPr>
              <a:t>Ábrelo cuidadosamente  con la mano y sácalo con cuidado.</a:t>
            </a:r>
          </a:p>
          <a:p>
            <a:pPr marL="514350" indent="-51435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      No utilices los dientes para abrir el empaque.  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G:\DIBUJOS\ITS\PRESERVATIVOS\ponerse%20condon_300%20copy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2499" t="1370" r="65833" b="49315"/>
          <a:stretch>
            <a:fillRect/>
          </a:stretch>
        </p:blipFill>
        <p:spPr bwMode="auto">
          <a:xfrm>
            <a:off x="3929058" y="1000108"/>
            <a:ext cx="5214942" cy="5857892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000496" cy="6858000"/>
          </a:xfrm>
        </p:spPr>
        <p:txBody>
          <a:bodyPr/>
          <a:lstStyle/>
          <a:p>
            <a:pPr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rgbClr val="FFFF00"/>
                </a:solidFill>
              </a:rPr>
              <a:t>2.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Colócalo cuando el pene esté erecto , antes de la penetración vaginal, oral o anal.</a:t>
            </a:r>
          </a:p>
          <a:p>
            <a:r>
              <a:rPr lang="es-ES" b="1" dirty="0" smtClean="0">
                <a:solidFill>
                  <a:srgbClr val="FFFF00"/>
                </a:solidFill>
              </a:rPr>
              <a:t>Hay condones para cada tipo de penetración. </a:t>
            </a:r>
          </a:p>
          <a:p>
            <a:endParaRPr lang="es-MX" dirty="0"/>
          </a:p>
        </p:txBody>
      </p:sp>
      <p:pic>
        <p:nvPicPr>
          <p:cNvPr id="4" name="Picture 2" descr="G:\DIBUJOS\ITS\PRESERVATIVOS\ponerse%20condon_300%20copy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33333" t="1370" r="35001" b="49315"/>
          <a:stretch>
            <a:fillRect/>
          </a:stretch>
        </p:blipFill>
        <p:spPr bwMode="auto">
          <a:xfrm>
            <a:off x="4429124" y="142852"/>
            <a:ext cx="4714875" cy="6715148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3643306" cy="5043510"/>
          </a:xfrm>
        </p:spPr>
        <p:txBody>
          <a:bodyPr/>
          <a:lstStyle/>
          <a:p>
            <a:pPr>
              <a:buNone/>
            </a:pPr>
            <a:endParaRPr lang="es-ES" b="1" dirty="0" smtClean="0">
              <a:solidFill>
                <a:srgbClr val="00CC00"/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rgbClr val="00CC00"/>
                </a:solidFill>
              </a:rPr>
              <a:t>3. Colócalo en la punta del pene, aprieta la punta del condón para sacar el aire</a:t>
            </a:r>
          </a:p>
          <a:p>
            <a:endParaRPr lang="es-MX" dirty="0"/>
          </a:p>
        </p:txBody>
      </p:sp>
      <p:pic>
        <p:nvPicPr>
          <p:cNvPr id="4" name="Picture 2" descr="G:\DIBUJOS\ITS\PRESERVATIVOS\ponerse%20condon_300%20copy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64166" t="1370" r="3333" b="49315"/>
          <a:stretch>
            <a:fillRect/>
          </a:stretch>
        </p:blipFill>
        <p:spPr bwMode="auto">
          <a:xfrm>
            <a:off x="3929057" y="117966"/>
            <a:ext cx="5124851" cy="6740034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71480"/>
            <a:ext cx="4000496" cy="6286520"/>
          </a:xfrm>
        </p:spPr>
        <p:txBody>
          <a:bodyPr/>
          <a:lstStyle/>
          <a:p>
            <a:pPr>
              <a:buNone/>
            </a:pPr>
            <a:endParaRPr lang="es-ES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s-ES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rgbClr val="00B0F0"/>
                </a:solidFill>
              </a:rPr>
              <a:t>4. Para cualquier tipo de  penetración y el sexo  oral siempre debes tener el condón puesto.</a:t>
            </a:r>
          </a:p>
          <a:p>
            <a:endParaRPr lang="es-MX" dirty="0"/>
          </a:p>
        </p:txBody>
      </p:sp>
      <p:pic>
        <p:nvPicPr>
          <p:cNvPr id="4" name="Picture 2" descr="G:\DIBUJOS\ITS\PRESERVATIVOS\ponerse%20condon_300%20copy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2499" t="49315" r="65833" b="1370"/>
          <a:stretch>
            <a:fillRect/>
          </a:stretch>
        </p:blipFill>
        <p:spPr bwMode="auto">
          <a:xfrm>
            <a:off x="4500562" y="0"/>
            <a:ext cx="4643438" cy="6715148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14356"/>
            <a:ext cx="4000496" cy="6143644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Los condones de sabores y de colores son sugeridos en las prácticas de sexo oral. </a:t>
            </a:r>
          </a:p>
          <a:p>
            <a:r>
              <a:rPr lang="es-MX" dirty="0" smtClean="0">
                <a:solidFill>
                  <a:srgbClr val="7030A0"/>
                </a:solidFill>
              </a:rPr>
              <a:t>Los condones extrafuertes y/o texturizados son recomendables para la penetración anal. </a:t>
            </a: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2857487" cy="3714752"/>
          </a:xfrm>
          <a:prstGeom prst="rect">
            <a:avLst/>
          </a:prstGeom>
          <a:noFill/>
        </p:spPr>
      </p:pic>
      <p:pic>
        <p:nvPicPr>
          <p:cNvPr id="5124" name="Picture 4" descr="Resultado de imagen para condones  de sab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50470"/>
            <a:ext cx="2857488" cy="310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4143372" cy="5257800"/>
          </a:xfrm>
        </p:spPr>
        <p:txBody>
          <a:bodyPr/>
          <a:lstStyle/>
          <a:p>
            <a:endParaRPr lang="es-ES" b="1" dirty="0" smtClean="0">
              <a:solidFill>
                <a:srgbClr val="CC00CC"/>
              </a:solidFill>
            </a:endParaRPr>
          </a:p>
          <a:p>
            <a:r>
              <a:rPr lang="es-ES" b="1" dirty="0" smtClean="0">
                <a:solidFill>
                  <a:srgbClr val="CC00CC"/>
                </a:solidFill>
              </a:rPr>
              <a:t>Después de eyacular y cuando el pene aún esté erecto, sujeta al pene y retira el condón para evitar que el semen se derrame.</a:t>
            </a:r>
          </a:p>
          <a:p>
            <a:endParaRPr lang="es-MX" dirty="0"/>
          </a:p>
        </p:txBody>
      </p:sp>
      <p:pic>
        <p:nvPicPr>
          <p:cNvPr id="4" name="Picture 2" descr="G:\DIBUJOS\ITS\PRESERVATIVOS\ponerse%20condon_300%20copy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33333" t="49315" r="35001" b="1370"/>
          <a:stretch>
            <a:fillRect/>
          </a:stretch>
        </p:blipFill>
        <p:spPr bwMode="auto">
          <a:xfrm>
            <a:off x="4286248" y="0"/>
            <a:ext cx="4857751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286248" cy="6858000"/>
          </a:xfrm>
        </p:spPr>
        <p:txBody>
          <a:bodyPr/>
          <a:lstStyle/>
          <a:p>
            <a:endParaRPr lang="es-ES" b="1" dirty="0" smtClean="0">
              <a:solidFill>
                <a:srgbClr val="FF6600"/>
              </a:solidFill>
            </a:endParaRPr>
          </a:p>
          <a:p>
            <a:endParaRPr lang="es-ES" b="1" dirty="0" smtClean="0">
              <a:solidFill>
                <a:srgbClr val="FF6600"/>
              </a:solidFill>
            </a:endParaRPr>
          </a:p>
          <a:p>
            <a:r>
              <a:rPr lang="es-ES" b="1" dirty="0" smtClean="0">
                <a:solidFill>
                  <a:srgbClr val="FF6600"/>
                </a:solidFill>
              </a:rPr>
              <a:t>Quita el condón del pene con cuidado y bótalo a la basura. </a:t>
            </a:r>
          </a:p>
          <a:p>
            <a:r>
              <a:rPr lang="es-ES" b="1" dirty="0" smtClean="0">
                <a:solidFill>
                  <a:srgbClr val="FF6600"/>
                </a:solidFill>
              </a:rPr>
              <a:t>No lo arrojes a la taza del baño. </a:t>
            </a:r>
          </a:p>
          <a:p>
            <a:r>
              <a:rPr lang="es-ES" b="1" dirty="0" smtClean="0">
                <a:solidFill>
                  <a:srgbClr val="FF6600"/>
                </a:solidFill>
              </a:rPr>
              <a:t>¡NUNCA uses dos veces el mismo condón!</a:t>
            </a:r>
          </a:p>
          <a:p>
            <a:endParaRPr lang="es-MX" dirty="0"/>
          </a:p>
        </p:txBody>
      </p:sp>
      <p:pic>
        <p:nvPicPr>
          <p:cNvPr id="4" name="Picture 2" descr="G:\DIBUJOS\ITS\PRESERVATIVOS\ponerse%20condon_300%20copy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64166" t="49315" r="4166" b="1370"/>
          <a:stretch>
            <a:fillRect/>
          </a:stretch>
        </p:blipFill>
        <p:spPr bwMode="auto">
          <a:xfrm>
            <a:off x="4357686" y="0"/>
            <a:ext cx="4786313" cy="6715147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785926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En ocasiones es difícil  usar el condón como parte habitual de las relaciones sexuales  por que requiere de autonomía, capacidad de decisión, de negociación y de que tanto hombres como mujeres conozcan su cuerpo.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dirty="0" smtClean="0"/>
              <a:t>.</a:t>
            </a:r>
          </a:p>
        </p:txBody>
      </p:sp>
      <p:pic>
        <p:nvPicPr>
          <p:cNvPr id="2050" name="Picture 2" descr="Resultado de imagen para parejas y cond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071570"/>
          </a:xfrm>
        </p:spPr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endParaRPr lang="es-MX" dirty="0" smtClean="0"/>
          </a:p>
          <a:p>
            <a:pPr>
              <a:buNone/>
              <a:defRPr/>
            </a:pPr>
            <a:endParaRPr lang="es-MX" dirty="0" smtClean="0"/>
          </a:p>
          <a:p>
            <a:pPr>
              <a:buNone/>
              <a:defRPr/>
            </a:pPr>
            <a:endParaRPr lang="es-MX" dirty="0" smtClean="0"/>
          </a:p>
          <a:p>
            <a:pPr algn="ctr">
              <a:buNone/>
              <a:defRPr/>
            </a:pPr>
            <a:r>
              <a:rPr lang="es-MX" sz="8400" dirty="0" smtClean="0"/>
              <a:t>El condón es un instrumento que puede salvar tu vida. </a:t>
            </a:r>
            <a:endParaRPr lang="es-ES" sz="8400" dirty="0" smtClean="0"/>
          </a:p>
          <a:p>
            <a:pPr>
              <a:defRPr/>
            </a:pPr>
            <a:endParaRPr lang="es-ES" dirty="0" smtClean="0"/>
          </a:p>
          <a:p>
            <a:endParaRPr lang="es-MX" dirty="0"/>
          </a:p>
        </p:txBody>
      </p:sp>
      <p:pic>
        <p:nvPicPr>
          <p:cNvPr id="1026" name="Picture 2" descr="Resultado de imagen para parejas y cond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5626121"/>
          </a:xfrm>
        </p:spPr>
        <p:txBody>
          <a:bodyPr/>
          <a:lstStyle/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Proyecto </a:t>
            </a:r>
            <a:r>
              <a:rPr lang="es-MX" dirty="0" smtClean="0"/>
              <a:t>IV Coadyuvante </a:t>
            </a:r>
          </a:p>
          <a:p>
            <a:pPr algn="ctr">
              <a:buNone/>
            </a:pPr>
            <a:r>
              <a:rPr lang="es-MX" dirty="0" smtClean="0"/>
              <a:t>Sub-proyecto 1</a:t>
            </a:r>
          </a:p>
          <a:p>
            <a:pPr algn="ctr">
              <a:buNone/>
            </a:pPr>
            <a:r>
              <a:rPr lang="es-MX" dirty="0" smtClean="0"/>
              <a:t>PREVENCIÓN DE RIESGOS SOCIALES </a:t>
            </a:r>
          </a:p>
          <a:p>
            <a:pPr algn="ctr">
              <a:buNone/>
            </a:pPr>
            <a:r>
              <a:rPr lang="es-MX" dirty="0" smtClean="0"/>
              <a:t>Investigación, diseño y elaboración</a:t>
            </a:r>
          </a:p>
          <a:p>
            <a:pPr algn="ctr">
              <a:buNone/>
            </a:pPr>
            <a:r>
              <a:rPr lang="es-MX" dirty="0" smtClean="0"/>
              <a:t>Mtro.  Jesús Enrique Domínguez López</a:t>
            </a:r>
            <a:r>
              <a:rPr lang="es-MX" dirty="0" smtClean="0"/>
              <a:t>.</a:t>
            </a:r>
          </a:p>
          <a:p>
            <a:pPr algn="ctr">
              <a:buNone/>
            </a:pPr>
            <a:r>
              <a:rPr lang="es-MX" dirty="0" smtClean="0"/>
              <a:t>2018 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IV CICLO-OBSTETRICIA\SALUD, MUJER Y DESARROLLO\mariana\KrLoS\Ne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380287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DSA_JDominguez\Documents\LOGOS\Logo COBAEV 201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85791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/>
          <a:lstStyle/>
          <a:p>
            <a:pPr algn="just"/>
            <a:r>
              <a:rPr lang="es-MX" dirty="0" smtClean="0">
                <a:latin typeface="Arial" charset="0"/>
              </a:rPr>
              <a:t>El condón actúa como una barrera que evita que durante las relaciones coitales se transmitan de una persona a otra bacterias, virus, parásitos y espermatozoides; por lo que es altamente efectivo en la prevención de embarazos no deseados y las infecciones de transmisión sexual ( ITS).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6806"/>
            <a:ext cx="9144000" cy="426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condón masculino esta hecho de látex, cubre el cuerpo del pene desde la punta hasta la base del mismo.</a:t>
            </a:r>
          </a:p>
          <a:p>
            <a:r>
              <a:rPr lang="es-MX" dirty="0" smtClean="0"/>
              <a:t>En ocasiones hay resistencia para  usarlo durante la relación sexual, por que se tienen ideas equivocadas y/o mitos acerca del mismo.</a:t>
            </a:r>
            <a:endParaRPr lang="es-ES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sultado de imagen para condon masculino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21442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hay que saber acerca del condón.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/>
          <a:lstStyle/>
          <a:p>
            <a:r>
              <a:rPr lang="es-ES" dirty="0" smtClean="0">
                <a:effectLst/>
              </a:rPr>
              <a:t>Hay que utilizar un condón </a:t>
            </a:r>
            <a:r>
              <a:rPr lang="es-ES" b="1" dirty="0" smtClean="0">
                <a:effectLst/>
              </a:rPr>
              <a:t>nuevo</a:t>
            </a:r>
            <a:r>
              <a:rPr lang="es-ES" dirty="0" smtClean="0">
                <a:effectLst/>
              </a:rPr>
              <a:t> en cada relación sexual. </a:t>
            </a:r>
          </a:p>
          <a:p>
            <a:r>
              <a:rPr lang="es-ES" dirty="0" smtClean="0">
                <a:effectLst/>
              </a:rPr>
              <a:t> Revisar la fecha de vencimiento</a:t>
            </a:r>
            <a:r>
              <a:rPr lang="es-ES" dirty="0" smtClean="0"/>
              <a:t>, todos los condones tienen fecha de caducidad. </a:t>
            </a:r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 Verificar el estado de la envoltura, no debe estar aplastado, ni arrugado.  </a:t>
            </a:r>
          </a:p>
          <a:p>
            <a:r>
              <a:rPr lang="es-ES" dirty="0" smtClean="0">
                <a:effectLst/>
              </a:rPr>
              <a:t> Sacar el preservativo de su envoltura cuidando de </a:t>
            </a:r>
            <a:r>
              <a:rPr lang="es-ES" b="1" dirty="0" smtClean="0">
                <a:effectLst/>
              </a:rPr>
              <a:t>no romperlo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647</Words>
  <Application>Microsoft Office PowerPoint</Application>
  <PresentationFormat>Presentación en pantalla (4:3)</PresentationFormat>
  <Paragraphs>74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COLEGIO DE BACHILLERES DEL ESTADO DE VERACRUZ  DIRECCIÓN ACADÉMICA  SUBDIRECCIÓN ACADÉMICA  DESARROLLO INTEGRAL DEL ESTUDIANTE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¿Qué hay que saber acerca del condón.</vt:lpstr>
      <vt:lpstr>Diapositiva 10</vt:lpstr>
      <vt:lpstr>¿Qué hay que saber acerca del condón.</vt:lpstr>
      <vt:lpstr>Diapositiva 12</vt:lpstr>
      <vt:lpstr>Diapositiva 13</vt:lpstr>
      <vt:lpstr>Diapositiva 14</vt:lpstr>
      <vt:lpstr>MITOS ACERCA DEL CONDÓN </vt:lpstr>
      <vt:lpstr>Diapositiva 16</vt:lpstr>
      <vt:lpstr>Diapositiva 17</vt:lpstr>
      <vt:lpstr>Diapositiva 18</vt:lpstr>
      <vt:lpstr>Diapositiva 19</vt:lpstr>
      <vt:lpstr>¿Cómo utilizar correctamente un condón?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DSA_JDominguez</dc:creator>
  <cp:lastModifiedBy>DSA_JDominguez</cp:lastModifiedBy>
  <cp:revision>17</cp:revision>
  <dcterms:created xsi:type="dcterms:W3CDTF">2018-08-20T15:04:55Z</dcterms:created>
  <dcterms:modified xsi:type="dcterms:W3CDTF">2018-09-18T18:13:22Z</dcterms:modified>
</cp:coreProperties>
</file>