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94" r:id="rId3"/>
    <p:sldId id="275" r:id="rId4"/>
    <p:sldId id="285" r:id="rId5"/>
    <p:sldId id="257" r:id="rId6"/>
    <p:sldId id="258" r:id="rId7"/>
    <p:sldId id="260" r:id="rId8"/>
    <p:sldId id="261" r:id="rId9"/>
    <p:sldId id="288" r:id="rId10"/>
    <p:sldId id="289" r:id="rId11"/>
    <p:sldId id="276" r:id="rId12"/>
    <p:sldId id="286" r:id="rId13"/>
    <p:sldId id="277" r:id="rId14"/>
    <p:sldId id="287" r:id="rId15"/>
    <p:sldId id="291" r:id="rId16"/>
    <p:sldId id="292" r:id="rId17"/>
    <p:sldId id="283" r:id="rId18"/>
    <p:sldId id="263" r:id="rId19"/>
    <p:sldId id="264" r:id="rId20"/>
    <p:sldId id="265" r:id="rId21"/>
    <p:sldId id="266" r:id="rId22"/>
    <p:sldId id="267" r:id="rId23"/>
    <p:sldId id="268" r:id="rId24"/>
    <p:sldId id="269" r:id="rId25"/>
    <p:sldId id="270" r:id="rId26"/>
    <p:sldId id="296" r:id="rId27"/>
    <p:sldId id="295"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8280572-121A-44D8-A91E-0ADF885AA724}" type="datetimeFigureOut">
              <a:rPr lang="es-MX" smtClean="0"/>
              <a:pPr/>
              <a:t>18/09/2018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CC75372-907F-4F68-BDA6-BB732F98B941}"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8280572-121A-44D8-A91E-0ADF885AA724}" type="datetimeFigureOut">
              <a:rPr lang="es-MX" smtClean="0"/>
              <a:pPr/>
              <a:t>18/09/2018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CC75372-907F-4F68-BDA6-BB732F98B94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8280572-121A-44D8-A91E-0ADF885AA724}" type="datetimeFigureOut">
              <a:rPr lang="es-MX" smtClean="0"/>
              <a:pPr/>
              <a:t>18/09/2018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CC75372-907F-4F68-BDA6-BB732F98B941}"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8280572-121A-44D8-A91E-0ADF885AA724}" type="datetimeFigureOut">
              <a:rPr lang="es-MX" smtClean="0"/>
              <a:pPr/>
              <a:t>18/09/2018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CC75372-907F-4F68-BDA6-BB732F98B941}"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8280572-121A-44D8-A91E-0ADF885AA724}" type="datetimeFigureOut">
              <a:rPr lang="es-MX" smtClean="0"/>
              <a:pPr/>
              <a:t>18/09/2018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CC75372-907F-4F68-BDA6-BB732F98B941}"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8280572-121A-44D8-A91E-0ADF885AA724}" type="datetimeFigureOut">
              <a:rPr lang="es-MX" smtClean="0"/>
              <a:pPr/>
              <a:t>18/09/2018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CC75372-907F-4F68-BDA6-BB732F98B941}"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8280572-121A-44D8-A91E-0ADF885AA724}" type="datetimeFigureOut">
              <a:rPr lang="es-MX" smtClean="0"/>
              <a:pPr/>
              <a:t>18/09/2018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CC75372-907F-4F68-BDA6-BB732F98B941}"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8280572-121A-44D8-A91E-0ADF885AA724}" type="datetimeFigureOut">
              <a:rPr lang="es-MX" smtClean="0"/>
              <a:pPr/>
              <a:t>18/09/2018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CC75372-907F-4F68-BDA6-BB732F98B941}"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8280572-121A-44D8-A91E-0ADF885AA724}" type="datetimeFigureOut">
              <a:rPr lang="es-MX" smtClean="0"/>
              <a:pPr/>
              <a:t>18/09/2018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CC75372-907F-4F68-BDA6-BB732F98B94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8280572-121A-44D8-A91E-0ADF885AA724}" type="datetimeFigureOut">
              <a:rPr lang="es-MX" smtClean="0"/>
              <a:pPr/>
              <a:t>18/09/2018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CC75372-907F-4F68-BDA6-BB732F98B941}"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8280572-121A-44D8-A91E-0ADF885AA724}" type="datetimeFigureOut">
              <a:rPr lang="es-MX" smtClean="0"/>
              <a:pPr/>
              <a:t>18/09/2018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CC75372-907F-4F68-BDA6-BB732F98B941}"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80572-121A-44D8-A91E-0ADF885AA724}" type="datetimeFigureOut">
              <a:rPr lang="es-MX" smtClean="0"/>
              <a:pPr/>
              <a:t>18/09/2018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75372-907F-4F68-BDA6-BB732F98B941}"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285860"/>
          </a:xfrm>
        </p:spPr>
        <p:txBody>
          <a:bodyPr>
            <a:normAutofit fontScale="90000"/>
          </a:bodyPr>
          <a:lstStyle/>
          <a:p>
            <a:r>
              <a:rPr lang="es-MX" sz="2200" dirty="0" smtClean="0"/>
              <a:t>COLEGIO DE BACHILLERES DEL ESTADO DE VERACRUZ </a:t>
            </a:r>
            <a:r>
              <a:rPr lang="es-MX" dirty="0" smtClean="0"/>
              <a:t/>
            </a:r>
            <a:br>
              <a:rPr lang="es-MX" dirty="0" smtClean="0"/>
            </a:br>
            <a:r>
              <a:rPr lang="es-MX" sz="2200" dirty="0" smtClean="0"/>
              <a:t>DIRECCIÓN ACADÉMICA </a:t>
            </a:r>
            <a:br>
              <a:rPr lang="es-MX" sz="2200" dirty="0" smtClean="0"/>
            </a:br>
            <a:r>
              <a:rPr lang="es-MX" sz="2200" dirty="0" smtClean="0"/>
              <a:t>SUBDIRECCIÓN ACADÉMICA </a:t>
            </a:r>
            <a:br>
              <a:rPr lang="es-MX" sz="2200" dirty="0" smtClean="0"/>
            </a:br>
            <a:r>
              <a:rPr lang="es-MX" sz="2200" dirty="0" smtClean="0"/>
              <a:t>DESARROLLO INTEGRAL DEL ESTUDIANTE</a:t>
            </a:r>
            <a:endParaRPr lang="es-MX" sz="2200" dirty="0"/>
          </a:p>
        </p:txBody>
      </p:sp>
      <p:sp>
        <p:nvSpPr>
          <p:cNvPr id="3" name="2 Marcador de contenido"/>
          <p:cNvSpPr>
            <a:spLocks noGrp="1"/>
          </p:cNvSpPr>
          <p:nvPr>
            <p:ph idx="1"/>
          </p:nvPr>
        </p:nvSpPr>
        <p:spPr>
          <a:xfrm>
            <a:off x="457200" y="5643578"/>
            <a:ext cx="8229600" cy="1000132"/>
          </a:xfrm>
        </p:spPr>
        <p:txBody>
          <a:bodyPr>
            <a:normAutofit fontScale="62500" lnSpcReduction="20000"/>
          </a:bodyPr>
          <a:lstStyle/>
          <a:p>
            <a:pPr algn="ctr">
              <a:buNone/>
            </a:pPr>
            <a:r>
              <a:rPr lang="es-MX" dirty="0" smtClean="0"/>
              <a:t>SUBPROYECTO DE </a:t>
            </a:r>
          </a:p>
          <a:p>
            <a:pPr algn="ctr">
              <a:buNone/>
            </a:pPr>
            <a:r>
              <a:rPr lang="es-MX" dirty="0" smtClean="0"/>
              <a:t>PREVENCIÓN DE RIESGOS SOCIALES</a:t>
            </a:r>
          </a:p>
          <a:p>
            <a:pPr algn="ctr">
              <a:buNone/>
            </a:pPr>
            <a:r>
              <a:rPr lang="es-MX" dirty="0" smtClean="0"/>
              <a:t>2018</a:t>
            </a:r>
            <a:endParaRPr lang="es-MX" dirty="0"/>
          </a:p>
        </p:txBody>
      </p:sp>
      <p:pic>
        <p:nvPicPr>
          <p:cNvPr id="4" name="3 Marcador de contenido" descr="C:\Users\DSA_JDominguez\Documents\LOGOS\DIES.png"/>
          <p:cNvPicPr>
            <a:picLocks/>
          </p:cNvPicPr>
          <p:nvPr/>
        </p:nvPicPr>
        <p:blipFill>
          <a:blip r:embed="rId2"/>
          <a:srcRect/>
          <a:stretch>
            <a:fillRect/>
          </a:stretch>
        </p:blipFill>
        <p:spPr bwMode="auto">
          <a:xfrm>
            <a:off x="3000364" y="1428736"/>
            <a:ext cx="3588845" cy="352583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VENTAJAS </a:t>
            </a:r>
            <a:endParaRPr lang="es-MX" dirty="0"/>
          </a:p>
        </p:txBody>
      </p:sp>
      <p:sp>
        <p:nvSpPr>
          <p:cNvPr id="3" name="2 Marcador de contenido"/>
          <p:cNvSpPr>
            <a:spLocks noGrp="1"/>
          </p:cNvSpPr>
          <p:nvPr>
            <p:ph idx="1"/>
          </p:nvPr>
        </p:nvSpPr>
        <p:spPr>
          <a:xfrm>
            <a:off x="0" y="1285860"/>
            <a:ext cx="9144000" cy="5357850"/>
          </a:xfrm>
        </p:spPr>
        <p:txBody>
          <a:bodyPr>
            <a:normAutofit lnSpcReduction="10000"/>
          </a:bodyPr>
          <a:lstStyle/>
          <a:p>
            <a:r>
              <a:rPr lang="es-MX" dirty="0" smtClean="0"/>
              <a:t>Pueden  colocarse con anticipación, antes de iniciar el encuentro, lo que mantiene el clima erótico y espontáneo sin interrupciones. </a:t>
            </a:r>
          </a:p>
          <a:p>
            <a:r>
              <a:rPr lang="es-MX" dirty="0"/>
              <a:t>Q</a:t>
            </a:r>
            <a:r>
              <a:rPr lang="es-MX" dirty="0" smtClean="0"/>
              <a:t>ue tu pareja te coloque el condón femenino convierte el sexo más seguro en un juego previo íntimo y estimulante. </a:t>
            </a:r>
          </a:p>
          <a:p>
            <a:r>
              <a:rPr lang="es-MX" dirty="0" smtClean="0"/>
              <a:t>Durante el sexo vaginal, el aro interno del condón femenino puede estimular la punta del pene, y el aro externo puede frotar la vulva y el clítoris. Ese pequeño extra puede sentirse grandioso para ambos.</a:t>
            </a:r>
          </a:p>
          <a:p>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285728"/>
            <a:ext cx="9144000" cy="6429420"/>
          </a:xfrm>
        </p:spPr>
        <p:txBody>
          <a:bodyPr>
            <a:normAutofit lnSpcReduction="10000"/>
          </a:bodyPr>
          <a:lstStyle/>
          <a:p>
            <a:r>
              <a:rPr lang="es-MX" b="1" dirty="0" smtClean="0"/>
              <a:t>A CONSIDERAR: </a:t>
            </a:r>
          </a:p>
          <a:p>
            <a:r>
              <a:rPr lang="es-MX" dirty="0" smtClean="0"/>
              <a:t>Es </a:t>
            </a:r>
            <a:r>
              <a:rPr lang="es-MX" dirty="0"/>
              <a:t>normal que el condón femenino se mueva un poco durante la relación sexual, pero el pene debe estar completamente rodeado por el condón en todo momento. </a:t>
            </a:r>
            <a:endParaRPr lang="es-MX" dirty="0" smtClean="0"/>
          </a:p>
          <a:p>
            <a:endParaRPr lang="es-MX" dirty="0" smtClean="0"/>
          </a:p>
          <a:p>
            <a:r>
              <a:rPr lang="es-MX" dirty="0" smtClean="0"/>
              <a:t>Interrumpir </a:t>
            </a:r>
            <a:r>
              <a:rPr lang="es-MX" dirty="0"/>
              <a:t>el coito si el pene se sale del condón y se introduce en la vagina, o si el aro externo es empujado dentro de la vagina. </a:t>
            </a:r>
            <a:endParaRPr lang="es-MX" dirty="0" smtClean="0"/>
          </a:p>
          <a:p>
            <a:endParaRPr lang="es-MX" dirty="0" smtClean="0"/>
          </a:p>
          <a:p>
            <a:r>
              <a:rPr lang="es-MX" dirty="0" smtClean="0"/>
              <a:t>Si </a:t>
            </a:r>
            <a:r>
              <a:rPr lang="es-MX" dirty="0"/>
              <a:t>tu pareja aún no eyaculó </a:t>
            </a:r>
            <a:r>
              <a:rPr lang="es-MX" dirty="0" smtClean="0"/>
              <a:t>, </a:t>
            </a:r>
            <a:r>
              <a:rPr lang="es-MX" dirty="0"/>
              <a:t>quita suavemente el condón y colócalo otra vez en su lugar</a:t>
            </a:r>
            <a:r>
              <a:rPr lang="es-MX" dirty="0" smtClean="0"/>
              <a:t>.</a:t>
            </a:r>
            <a:endParaRPr lang="es-MX"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500042"/>
            <a:ext cx="9144000" cy="5626121"/>
          </a:xfrm>
        </p:spPr>
        <p:txBody>
          <a:bodyPr>
            <a:normAutofit/>
          </a:bodyPr>
          <a:lstStyle/>
          <a:p>
            <a:r>
              <a:rPr lang="es-MX" b="1" dirty="0" smtClean="0"/>
              <a:t>A CONSIDERAR: </a:t>
            </a:r>
          </a:p>
          <a:p>
            <a:r>
              <a:rPr lang="es-MX" dirty="0" smtClean="0"/>
              <a:t>Si tu pareja eyaculó fuera del condón femenino cerca de la vulva o dentro de la vagina y no utilizas otro método anticonceptivo,  puedes evitar el embarazo con la anticoncepción de emergencia(la píldora del día siguiente). </a:t>
            </a:r>
          </a:p>
          <a:p>
            <a:endParaRPr lang="es-MX" dirty="0" smtClean="0"/>
          </a:p>
          <a:p>
            <a:r>
              <a:rPr lang="es-MX" dirty="0" smtClean="0"/>
              <a:t>El anticonceptivo de emergencia puede evitar el embarazo hasta cinco días después de haber tenido sexo sin protección.</a:t>
            </a:r>
          </a:p>
          <a:p>
            <a:endParaRPr lang="es-MX"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929198"/>
            <a:ext cx="9144000" cy="1714512"/>
          </a:xfrm>
        </p:spPr>
        <p:txBody>
          <a:bodyPr>
            <a:normAutofit fontScale="92500" lnSpcReduction="20000"/>
          </a:bodyPr>
          <a:lstStyle/>
          <a:p>
            <a:pPr algn="just"/>
            <a:r>
              <a:rPr lang="es-MX" dirty="0" smtClean="0"/>
              <a:t>Una de las mejores cosas acerca del condón femenino es que te lo puedes colocar con anticipación, antes de los juegos previos al sexo, así no tienes que interrumpir la acción cuando llega el momento. </a:t>
            </a:r>
          </a:p>
          <a:p>
            <a:endParaRPr lang="es-MX"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000504"/>
            <a:ext cx="9144000" cy="2857496"/>
          </a:xfrm>
        </p:spPr>
        <p:txBody>
          <a:bodyPr/>
          <a:lstStyle/>
          <a:p>
            <a:r>
              <a:rPr lang="es-MX" dirty="0" smtClean="0"/>
              <a:t>NO se debe utilizar un condón masculino junto con un condón femenino. Cada tipo de condón está diseñado para usarse solo, y duplicarlos no da una mayor protección.</a:t>
            </a:r>
          </a:p>
          <a:p>
            <a:endParaRPr lang="es-MX"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DESVENTAJAS </a:t>
            </a:r>
            <a:endParaRPr lang="es-MX" dirty="0"/>
          </a:p>
        </p:txBody>
      </p:sp>
      <p:sp>
        <p:nvSpPr>
          <p:cNvPr id="3" name="2 Marcador de contenido"/>
          <p:cNvSpPr>
            <a:spLocks noGrp="1"/>
          </p:cNvSpPr>
          <p:nvPr>
            <p:ph idx="1"/>
          </p:nvPr>
        </p:nvSpPr>
        <p:spPr>
          <a:xfrm>
            <a:off x="0" y="1600200"/>
            <a:ext cx="9144000" cy="4900634"/>
          </a:xfrm>
        </p:spPr>
        <p:txBody>
          <a:bodyPr/>
          <a:lstStyle/>
          <a:p>
            <a:r>
              <a:rPr lang="es-MX" dirty="0" smtClean="0"/>
              <a:t>Puede que sea necesario un poco de práctica para acostumbrarse a usarlo.</a:t>
            </a:r>
          </a:p>
          <a:p>
            <a:r>
              <a:rPr lang="es-MX" dirty="0" smtClean="0"/>
              <a:t>Para que funcione, debes usarlo correctamente cada vez que tengas relaciones sexuales.</a:t>
            </a:r>
          </a:p>
          <a:p>
            <a:r>
              <a:rPr lang="es-MX" dirty="0" smtClean="0"/>
              <a:t>Debes usar uno por cada relación sexual.</a:t>
            </a:r>
          </a:p>
          <a:p>
            <a:endParaRPr lang="es-MX"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214422"/>
          </a:xfrm>
        </p:spPr>
        <p:txBody>
          <a:bodyPr/>
          <a:lstStyle/>
          <a:p>
            <a:r>
              <a:rPr lang="es-MX" dirty="0" smtClean="0"/>
              <a:t>DESVENTAJAS </a:t>
            </a:r>
            <a:endParaRPr lang="es-MX" dirty="0"/>
          </a:p>
        </p:txBody>
      </p:sp>
      <p:sp>
        <p:nvSpPr>
          <p:cNvPr id="3" name="2 Marcador de contenido"/>
          <p:cNvSpPr>
            <a:spLocks noGrp="1"/>
          </p:cNvSpPr>
          <p:nvPr>
            <p:ph idx="1"/>
          </p:nvPr>
        </p:nvSpPr>
        <p:spPr>
          <a:xfrm>
            <a:off x="142844" y="1285860"/>
            <a:ext cx="8786874" cy="4840303"/>
          </a:xfrm>
        </p:spPr>
        <p:txBody>
          <a:bodyPr>
            <a:normAutofit fontScale="92500" lnSpcReduction="10000"/>
          </a:bodyPr>
          <a:lstStyle/>
          <a:p>
            <a:pPr lvl="0" algn="just"/>
            <a:r>
              <a:rPr lang="es-MX" dirty="0" smtClean="0"/>
              <a:t>Algunas personas pueden sentir irritación en la vagina, la vulva, el pene o el ano cuando usan el condón femenino. Es una reacción típica a la fricción; generalmente, agregar un poco de lubricante  a base de agua soluciona el problema. </a:t>
            </a:r>
          </a:p>
          <a:p>
            <a:pPr lvl="0" algn="just"/>
            <a:endParaRPr lang="es-MX" dirty="0" smtClean="0"/>
          </a:p>
          <a:p>
            <a:pPr lvl="0" algn="just"/>
            <a:r>
              <a:rPr lang="es-MX" dirty="0" smtClean="0"/>
              <a:t>Aún si no sientes ninguna incomodidad, el lubricante realmente puede aumentar el placer y las sensaciones durante la relación sexual, sobre todo cuando se usan condones.</a:t>
            </a:r>
          </a:p>
          <a:p>
            <a:endParaRPr lang="es-MX" dirty="0" smtClean="0"/>
          </a:p>
          <a:p>
            <a:endParaRPr lang="es-MX"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5500702"/>
            <a:ext cx="9144000" cy="1071570"/>
          </a:xfrm>
        </p:spPr>
        <p:txBody>
          <a:bodyPr/>
          <a:lstStyle/>
          <a:p>
            <a:pPr algn="ctr"/>
            <a:r>
              <a:rPr lang="es-MX" b="1" dirty="0" smtClean="0"/>
              <a:t>¿CÓMO USAR EL CONDON FEMENINO ?</a:t>
            </a:r>
            <a:endParaRPr lang="es-MX"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5143512"/>
            <a:ext cx="9144000" cy="1714488"/>
          </a:xfrm>
        </p:spPr>
        <p:txBody>
          <a:bodyPr>
            <a:normAutofit fontScale="92500" lnSpcReduction="20000"/>
          </a:bodyPr>
          <a:lstStyle/>
          <a:p>
            <a:r>
              <a:rPr lang="es-MX" dirty="0"/>
              <a:t>1. </a:t>
            </a:r>
            <a:r>
              <a:rPr lang="es-MX" dirty="0" smtClean="0"/>
              <a:t>Revisar </a:t>
            </a:r>
            <a:r>
              <a:rPr lang="es-MX" dirty="0"/>
              <a:t>la fecha de vencimiento en el paquete </a:t>
            </a:r>
            <a:r>
              <a:rPr lang="es-MX" dirty="0" smtClean="0"/>
              <a:t>y abrirlo </a:t>
            </a:r>
            <a:r>
              <a:rPr lang="es-MX" dirty="0"/>
              <a:t>cuidadosamente.</a:t>
            </a:r>
          </a:p>
          <a:p>
            <a:r>
              <a:rPr lang="es-MX" dirty="0"/>
              <a:t>2. El condón femenino ya viene lubricado, pero </a:t>
            </a:r>
            <a:r>
              <a:rPr lang="es-MX" dirty="0" smtClean="0"/>
              <a:t>se puede </a:t>
            </a:r>
            <a:r>
              <a:rPr lang="es-MX" dirty="0"/>
              <a:t>agregar más lubricante </a:t>
            </a:r>
            <a:r>
              <a:rPr lang="es-MX" dirty="0" smtClean="0"/>
              <a:t> y </a:t>
            </a:r>
            <a:r>
              <a:rPr lang="es-MX" dirty="0"/>
              <a:t> </a:t>
            </a:r>
            <a:r>
              <a:rPr lang="es-MX" dirty="0" smtClean="0"/>
              <a:t>espermicida.</a:t>
            </a:r>
            <a:endParaRPr lang="es-MX" dirty="0"/>
          </a:p>
          <a:p>
            <a:endParaRPr lang="es-MX" dirty="0"/>
          </a:p>
        </p:txBody>
      </p:sp>
      <p:pic>
        <p:nvPicPr>
          <p:cNvPr id="5" name="2cb83i-interchange" descr="https://www.plannedparenthood.org/uploads/filer_public_thumbnails/filer_public/83/eb/83ebdca3-5ac5-43ea-a9c5-fb1c46153299/ppol_femalecondom_r5-01_1.png__500x375_q80_subsampling-2.jpg"/>
          <p:cNvPicPr/>
          <p:nvPr/>
        </p:nvPicPr>
        <p:blipFill>
          <a:blip r:embed="rId2"/>
          <a:srcRect/>
          <a:stretch>
            <a:fillRect/>
          </a:stretch>
        </p:blipFill>
        <p:spPr bwMode="auto">
          <a:xfrm>
            <a:off x="0" y="0"/>
            <a:ext cx="9144000" cy="507207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857760"/>
            <a:ext cx="9144000" cy="2000240"/>
          </a:xfrm>
        </p:spPr>
        <p:txBody>
          <a:bodyPr>
            <a:normAutofit lnSpcReduction="10000"/>
          </a:bodyPr>
          <a:lstStyle/>
          <a:p>
            <a:r>
              <a:rPr lang="es-MX" dirty="0"/>
              <a:t>Relájate y ponte en una posición cómoda. Algunas posiciones comunes favoritas son parada con un pie sobre una silla, recostada o en cuclillas, similares a como te colocarías un tampón.</a:t>
            </a:r>
          </a:p>
          <a:p>
            <a:endParaRPr lang="es-MX" dirty="0"/>
          </a:p>
        </p:txBody>
      </p:sp>
      <p:pic>
        <p:nvPicPr>
          <p:cNvPr id="4" name="qecpdv-interchange" descr="https://www.plannedparenthood.org/uploads/filer_public_thumbnails/filer_public/0f/fb/0ffba5ba-4507-437c-acf7-ce642d252704/ppol_femalecondom_r5-03_1.png__500x375_q80_subsampling-2.jpg"/>
          <p:cNvPicPr/>
          <p:nvPr/>
        </p:nvPicPr>
        <p:blipFill>
          <a:blip r:embed="rId2"/>
          <a:srcRect/>
          <a:stretch>
            <a:fillRect/>
          </a:stretch>
        </p:blipFill>
        <p:spPr bwMode="auto">
          <a:xfrm>
            <a:off x="0" y="0"/>
            <a:ext cx="9144000" cy="47672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29264"/>
            <a:ext cx="8229600" cy="1071570"/>
          </a:xfrm>
        </p:spPr>
        <p:txBody>
          <a:bodyPr/>
          <a:lstStyle/>
          <a:p>
            <a:pPr algn="ctr"/>
            <a:r>
              <a:rPr lang="es-MX" dirty="0" smtClean="0"/>
              <a:t>EL CONDÓN FEMENINO </a:t>
            </a:r>
            <a:endParaRPr lang="es-MX" dirty="0"/>
          </a:p>
        </p:txBody>
      </p:sp>
      <p:pic>
        <p:nvPicPr>
          <p:cNvPr id="4" name="Picture 2" descr="Resultado de imagen para el condon femenino"/>
          <p:cNvPicPr>
            <a:picLocks noChangeAspect="1" noChangeArrowheads="1"/>
          </p:cNvPicPr>
          <p:nvPr/>
        </p:nvPicPr>
        <p:blipFill>
          <a:blip r:embed="rId2"/>
          <a:srcRect/>
          <a:stretch>
            <a:fillRect/>
          </a:stretch>
        </p:blipFill>
        <p:spPr bwMode="auto">
          <a:xfrm>
            <a:off x="0" y="0"/>
            <a:ext cx="9144000" cy="528638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929198"/>
            <a:ext cx="8229600" cy="1714512"/>
          </a:xfrm>
        </p:spPr>
        <p:txBody>
          <a:bodyPr/>
          <a:lstStyle/>
          <a:p>
            <a:r>
              <a:rPr lang="es-MX" dirty="0"/>
              <a:t>4. Aprieta los lados del aro interno en el extremo cerrado del condón y deslízalo dentro de la vagina como si fuera un tampón.</a:t>
            </a:r>
          </a:p>
          <a:p>
            <a:endParaRPr lang="es-MX" dirty="0"/>
          </a:p>
        </p:txBody>
      </p:sp>
      <p:pic>
        <p:nvPicPr>
          <p:cNvPr id="5" name="vjjcnx-interchange" descr="https://www.plannedparenthood.org/uploads/filer_public_thumbnails/filer_public/8a/94/8a9453dd-4339-414c-bba1-90b21e7810e3/ppol_femalecondom_r5-04_1.png__500x375_q80_subsampling-2.jpg"/>
          <p:cNvPicPr/>
          <p:nvPr/>
        </p:nvPicPr>
        <p:blipFill>
          <a:blip r:embed="rId2"/>
          <a:srcRect/>
          <a:stretch>
            <a:fillRect/>
          </a:stretch>
        </p:blipFill>
        <p:spPr bwMode="auto">
          <a:xfrm>
            <a:off x="0" y="0"/>
            <a:ext cx="9144000" cy="464344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786322"/>
            <a:ext cx="9144000" cy="2071678"/>
          </a:xfrm>
        </p:spPr>
        <p:txBody>
          <a:bodyPr>
            <a:normAutofit fontScale="77500" lnSpcReduction="20000"/>
          </a:bodyPr>
          <a:lstStyle/>
          <a:p>
            <a:r>
              <a:rPr lang="es-MX" dirty="0"/>
              <a:t>5. Empuja el aro interno dentro de la vagina lo más que puedas, hasta el cuello uterino. Asegúrate de que no esté retorcido.</a:t>
            </a:r>
          </a:p>
          <a:p>
            <a:r>
              <a:rPr lang="es-MX" dirty="0"/>
              <a:t>6. Retira el dedo y deja que el aro externo sobresalga de la vagina aproximadamente una pulgada (2,5 cm).¡Ya estás lista para la acción!</a:t>
            </a:r>
          </a:p>
          <a:p>
            <a:endParaRPr lang="es-MX" dirty="0"/>
          </a:p>
        </p:txBody>
      </p:sp>
      <p:pic>
        <p:nvPicPr>
          <p:cNvPr id="4" name="hfhwwt-interchange" descr="https://www.plannedparenthood.org/uploads/filer_public_thumbnails/filer_public/82/1e/821ed08a-b230-447c-898f-ae6a0d672e89/ppol_femalecondom_r5-05_1.png__500x375_q80_subsampling-2.jpg"/>
          <p:cNvPicPr/>
          <p:nvPr/>
        </p:nvPicPr>
        <p:blipFill>
          <a:blip r:embed="rId2"/>
          <a:srcRect/>
          <a:stretch>
            <a:fillRect/>
          </a:stretch>
        </p:blipFill>
        <p:spPr bwMode="auto">
          <a:xfrm>
            <a:off x="0" y="0"/>
            <a:ext cx="9144000" cy="47672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714884"/>
            <a:ext cx="9144000" cy="2143116"/>
          </a:xfrm>
        </p:spPr>
        <p:txBody>
          <a:bodyPr>
            <a:normAutofit fontScale="77500" lnSpcReduction="20000"/>
          </a:bodyPr>
          <a:lstStyle/>
          <a:p>
            <a:r>
              <a:rPr lang="es-MX" dirty="0"/>
              <a:t>7. Guía el pene de tu pareja dentro de la abertura del condón asegurándote de que no se vaya hacia un costado entre el condón y las paredes de la vagina.</a:t>
            </a:r>
          </a:p>
          <a:p>
            <a:r>
              <a:rPr lang="es-MX" dirty="0"/>
              <a:t>8. Para usar el condón femenino para </a:t>
            </a:r>
            <a:r>
              <a:rPr lang="es-MX" dirty="0" smtClean="0"/>
              <a:t>tener </a:t>
            </a:r>
            <a:r>
              <a:rPr lang="es-MX" dirty="0"/>
              <a:t>sexo anal, quita el aro interno, colócate el condón dentro del ano con el dedo y deja el aro externo colgando hacia fuera.</a:t>
            </a:r>
          </a:p>
          <a:p>
            <a:endParaRPr lang="es-MX" dirty="0"/>
          </a:p>
        </p:txBody>
      </p:sp>
      <p:pic>
        <p:nvPicPr>
          <p:cNvPr id="4" name="u5u6t4-interchange" descr="https://www.plannedparenthood.org/uploads/filer_public_thumbnails/filer_public/47/2b/472bea4a-39d3-47e8-af3f-d2eec58107b5/ppol_femalecondom_r5-06_1.png__500x375_q80_subsampling-2.jpg"/>
          <p:cNvPicPr/>
          <p:nvPr/>
        </p:nvPicPr>
        <p:blipFill>
          <a:blip r:embed="rId2"/>
          <a:srcRect/>
          <a:stretch>
            <a:fillRect/>
          </a:stretch>
        </p:blipFill>
        <p:spPr bwMode="auto">
          <a:xfrm>
            <a:off x="0" y="0"/>
            <a:ext cx="9144000" cy="47672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857760"/>
            <a:ext cx="9144000" cy="2000240"/>
          </a:xfrm>
        </p:spPr>
        <p:txBody>
          <a:bodyPr>
            <a:normAutofit/>
          </a:bodyPr>
          <a:lstStyle/>
          <a:p>
            <a:r>
              <a:rPr lang="es-MX" dirty="0"/>
              <a:t>. Después de tener la relación sexual, aprieta y enrolla el aro externo (la parte que cuelga hacia fuera) para mantener el semen dentro de la funda.</a:t>
            </a:r>
          </a:p>
          <a:p>
            <a:endParaRPr lang="es-MX" dirty="0"/>
          </a:p>
        </p:txBody>
      </p:sp>
      <p:pic>
        <p:nvPicPr>
          <p:cNvPr id="5" name="hnk0pw-interchange" descr="https://www.plannedparenthood.org/uploads/filer_public_thumbnails/filer_public/fe/ce/fece020a-8b93-45b9-a0d7-1eedd363aef3/ppol_femalecondom_r5-07_1.png__500x375_q80_subsampling-2.jpg"/>
          <p:cNvPicPr/>
          <p:nvPr/>
        </p:nvPicPr>
        <p:blipFill>
          <a:blip r:embed="rId2"/>
          <a:srcRect/>
          <a:stretch>
            <a:fillRect/>
          </a:stretch>
        </p:blipFill>
        <p:spPr bwMode="auto">
          <a:xfrm>
            <a:off x="0" y="0"/>
            <a:ext cx="9144000" cy="47672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786322"/>
            <a:ext cx="9144000" cy="1928826"/>
          </a:xfrm>
        </p:spPr>
        <p:txBody>
          <a:bodyPr>
            <a:normAutofit fontScale="70000" lnSpcReduction="20000"/>
          </a:bodyPr>
          <a:lstStyle/>
          <a:p>
            <a:r>
              <a:rPr lang="es-MX" dirty="0"/>
              <a:t>Quítalo suavemente de la vagina o del ano, con cuidado de no derramar nada de semen.</a:t>
            </a:r>
          </a:p>
          <a:p>
            <a:r>
              <a:rPr lang="es-MX" dirty="0" smtClean="0"/>
              <a:t>Tíralo </a:t>
            </a:r>
            <a:r>
              <a:rPr lang="es-MX" dirty="0"/>
              <a:t>a la basura (nunca arrojes en el inodoro ningún tipo de condón, porque puede obstruir el baño).</a:t>
            </a:r>
          </a:p>
          <a:p>
            <a:r>
              <a:rPr lang="es-MX" dirty="0" smtClean="0"/>
              <a:t>Los </a:t>
            </a:r>
            <a:r>
              <a:rPr lang="es-MX" dirty="0"/>
              <a:t>condones femeninos no se pueden volver a utilizar; usa uno nuevo cada vez que tengas relaciones sexuales.</a:t>
            </a:r>
          </a:p>
          <a:p>
            <a:endParaRPr lang="es-MX" dirty="0"/>
          </a:p>
        </p:txBody>
      </p:sp>
      <p:pic>
        <p:nvPicPr>
          <p:cNvPr id="4" name="h9sker-interchange" descr="https://www.plannedparenthood.org/uploads/filer_public_thumbnails/filer_public/13/af/13af7f8e-035d-452b-8a2e-f820a8115d40/ppol_femalecondom_r5-08_1.png__500x375_q80_subsampling-2.jpg"/>
          <p:cNvPicPr/>
          <p:nvPr/>
        </p:nvPicPr>
        <p:blipFill>
          <a:blip r:embed="rId2"/>
          <a:srcRect/>
          <a:stretch>
            <a:fillRect/>
          </a:stretch>
        </p:blipFill>
        <p:spPr bwMode="auto">
          <a:xfrm>
            <a:off x="0" y="0"/>
            <a:ext cx="9144000" cy="47672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esultado de imagen para como usar un condon femenino paso a paso"/>
          <p:cNvPicPr>
            <a:picLocks noChangeAspect="1" noChangeArrowheads="1"/>
          </p:cNvPicPr>
          <p:nvPr/>
        </p:nvPicPr>
        <p:blipFill>
          <a:blip r:embed="rId2"/>
          <a:srcRect/>
          <a:stretch>
            <a:fillRect/>
          </a:stretch>
        </p:blipFill>
        <p:spPr bwMode="auto">
          <a:xfrm>
            <a:off x="0" y="0"/>
            <a:ext cx="9144000" cy="657227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r>
              <a:rPr lang="es-MX" dirty="0" smtClean="0"/>
              <a:t>Proyecto IV Coadyuvante </a:t>
            </a:r>
          </a:p>
          <a:p>
            <a:pPr algn="ctr">
              <a:buNone/>
            </a:pPr>
            <a:r>
              <a:rPr lang="es-MX" dirty="0" smtClean="0"/>
              <a:t>Sub-proyecto 1</a:t>
            </a:r>
          </a:p>
          <a:p>
            <a:pPr algn="ctr">
              <a:buNone/>
            </a:pPr>
            <a:r>
              <a:rPr lang="es-MX" dirty="0" smtClean="0"/>
              <a:t>PREVENCIÓN DE RIESGOS SOCIALES </a:t>
            </a:r>
          </a:p>
          <a:p>
            <a:pPr algn="ctr">
              <a:buNone/>
            </a:pPr>
            <a:r>
              <a:rPr lang="es-MX" dirty="0" smtClean="0"/>
              <a:t>Investigación, diseño y elaboración</a:t>
            </a:r>
          </a:p>
          <a:p>
            <a:pPr algn="ctr">
              <a:buNone/>
            </a:pPr>
            <a:r>
              <a:rPr lang="es-MX" dirty="0" smtClean="0"/>
              <a:t>Mtro.  Jesús Enrique Domínguez López. </a:t>
            </a:r>
            <a:endParaRPr lang="es-MX"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DSA_JDominguez\Documents\LOGOS\Logo COBAEV 2017.png"/>
          <p:cNvPicPr/>
          <p:nvPr/>
        </p:nvPicPr>
        <p:blipFill>
          <a:blip r:embed="rId2"/>
          <a:srcRect/>
          <a:stretch>
            <a:fillRect/>
          </a:stretch>
        </p:blipFill>
        <p:spPr bwMode="auto">
          <a:xfrm>
            <a:off x="1928794" y="0"/>
            <a:ext cx="5857916" cy="664371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714884"/>
            <a:ext cx="9144000" cy="1857388"/>
          </a:xfrm>
        </p:spPr>
        <p:txBody>
          <a:bodyPr>
            <a:normAutofit fontScale="85000" lnSpcReduction="20000"/>
          </a:bodyPr>
          <a:lstStyle/>
          <a:p>
            <a:r>
              <a:rPr lang="es-MX" dirty="0" smtClean="0"/>
              <a:t>Es una pequeña funda de nitrilo (un plástico suave) de aproximadamente 17 </a:t>
            </a:r>
            <a:r>
              <a:rPr lang="es-MX" dirty="0" err="1" smtClean="0"/>
              <a:t>cms.</a:t>
            </a:r>
            <a:r>
              <a:rPr lang="es-MX" dirty="0" smtClean="0"/>
              <a:t>, que se introduce en la vagina o el ano, </a:t>
            </a:r>
            <a:r>
              <a:rPr lang="es-MX" dirty="0"/>
              <a:t>r</a:t>
            </a:r>
            <a:r>
              <a:rPr lang="es-MX" dirty="0" smtClean="0"/>
              <a:t>ecubriendo el interior y creando una barrera que evita  el contacto directo con el esperma, lo que previene el embarazo y las ITS. </a:t>
            </a:r>
          </a:p>
          <a:p>
            <a:endParaRPr lang="es-MX" dirty="0"/>
          </a:p>
        </p:txBody>
      </p:sp>
      <p:pic>
        <p:nvPicPr>
          <p:cNvPr id="15362" name="Picture 2" descr="Resultado de imagen para el condon femenino"/>
          <p:cNvPicPr>
            <a:picLocks noChangeAspect="1" noChangeArrowheads="1"/>
          </p:cNvPicPr>
          <p:nvPr/>
        </p:nvPicPr>
        <p:blipFill>
          <a:blip r:embed="rId2"/>
          <a:srcRect/>
          <a:stretch>
            <a:fillRect/>
          </a:stretch>
        </p:blipFill>
        <p:spPr bwMode="auto">
          <a:xfrm>
            <a:off x="0" y="0"/>
            <a:ext cx="9144000" cy="454816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929198"/>
            <a:ext cx="9144000" cy="1928802"/>
          </a:xfrm>
        </p:spPr>
        <p:txBody>
          <a:bodyPr>
            <a:normAutofit fontScale="77500" lnSpcReduction="20000"/>
          </a:bodyPr>
          <a:lstStyle/>
          <a:p>
            <a:r>
              <a:rPr lang="es-ES" dirty="0" smtClean="0"/>
              <a:t>Consta de dos anillos blandos y flexibles, colocados en la parte superior e inferior. El primero sirve para proteger la parte externa de la vagina y a su vez impedir que el dispositivo se deslice dentro de la misma. El segundo, que es más pequeño, es utilizado para insertar el condón hasta el cuello del útero.</a:t>
            </a:r>
          </a:p>
          <a:p>
            <a:endParaRPr lang="es-MX" dirty="0"/>
          </a:p>
        </p:txBody>
      </p:sp>
      <p:pic>
        <p:nvPicPr>
          <p:cNvPr id="6146" name="Picture 2" descr="Imagen relacionada"/>
          <p:cNvPicPr>
            <a:picLocks noChangeAspect="1" noChangeArrowheads="1"/>
          </p:cNvPicPr>
          <p:nvPr/>
        </p:nvPicPr>
        <p:blipFill>
          <a:blip r:embed="rId2"/>
          <a:srcRect/>
          <a:stretch>
            <a:fillRect/>
          </a:stretch>
        </p:blipFill>
        <p:spPr bwMode="auto">
          <a:xfrm>
            <a:off x="0" y="0"/>
            <a:ext cx="9144000" cy="464344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929198"/>
            <a:ext cx="8929718" cy="1928802"/>
          </a:xfrm>
        </p:spPr>
        <p:txBody>
          <a:bodyPr>
            <a:normAutofit/>
          </a:bodyPr>
          <a:lstStyle/>
          <a:p>
            <a:r>
              <a:rPr lang="es-MX" dirty="0" smtClean="0"/>
              <a:t>Los </a:t>
            </a:r>
            <a:r>
              <a:rPr lang="es-MX" dirty="0"/>
              <a:t>condones femeninos son una alternativa a los condones </a:t>
            </a:r>
            <a:r>
              <a:rPr lang="es-MX" dirty="0" smtClean="0"/>
              <a:t>masculinos, </a:t>
            </a:r>
            <a:r>
              <a:rPr lang="es-MX" dirty="0"/>
              <a:t>b</a:t>
            </a:r>
            <a:r>
              <a:rPr lang="es-MX" dirty="0" smtClean="0"/>
              <a:t>rindan </a:t>
            </a:r>
            <a:r>
              <a:rPr lang="es-MX" dirty="0"/>
              <a:t>casi el mismo nivel elevado de </a:t>
            </a:r>
            <a:r>
              <a:rPr lang="es-MX" dirty="0" smtClean="0"/>
              <a:t>protección. </a:t>
            </a:r>
            <a:endParaRPr lang="es-MX" dirty="0"/>
          </a:p>
          <a:p>
            <a:endParaRPr lang="es-MX" dirty="0"/>
          </a:p>
        </p:txBody>
      </p:sp>
      <p:pic>
        <p:nvPicPr>
          <p:cNvPr id="31746" name="Picture 2" descr="Resultado de imagen para el condon femenino"/>
          <p:cNvPicPr>
            <a:picLocks noChangeAspect="1" noChangeArrowheads="1"/>
          </p:cNvPicPr>
          <p:nvPr/>
        </p:nvPicPr>
        <p:blipFill>
          <a:blip r:embed="rId2"/>
          <a:srcRect/>
          <a:stretch>
            <a:fillRect/>
          </a:stretch>
        </p:blipFill>
        <p:spPr bwMode="auto">
          <a:xfrm>
            <a:off x="0" y="0"/>
            <a:ext cx="9144000" cy="492919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5000636"/>
            <a:ext cx="8929718" cy="1857364"/>
          </a:xfrm>
        </p:spPr>
        <p:txBody>
          <a:bodyPr>
            <a:normAutofit fontScale="85000" lnSpcReduction="10000"/>
          </a:bodyPr>
          <a:lstStyle/>
          <a:p>
            <a:pPr algn="just"/>
            <a:r>
              <a:rPr lang="es-MX" dirty="0" smtClean="0"/>
              <a:t>En </a:t>
            </a:r>
            <a:r>
              <a:rPr lang="es-MX" dirty="0"/>
              <a:t>lugar de colocarse sobre el pene, los condones femeninos se insertan en la vagina o en el ano. </a:t>
            </a:r>
            <a:endParaRPr lang="es-MX" dirty="0" smtClean="0"/>
          </a:p>
          <a:p>
            <a:pPr algn="just"/>
            <a:r>
              <a:rPr lang="es-MX" dirty="0" smtClean="0"/>
              <a:t>En </a:t>
            </a:r>
            <a:r>
              <a:rPr lang="es-MX" dirty="0"/>
              <a:t>ambos casos, brindan protección contra </a:t>
            </a:r>
            <a:r>
              <a:rPr lang="es-MX" dirty="0" smtClean="0"/>
              <a:t>las ITS y</a:t>
            </a:r>
            <a:r>
              <a:rPr lang="es-MX" dirty="0"/>
              <a:t>, al estar colocados en la </a:t>
            </a:r>
            <a:r>
              <a:rPr lang="es-MX" dirty="0" smtClean="0"/>
              <a:t>vagina evitan también los </a:t>
            </a:r>
            <a:r>
              <a:rPr lang="es-MX" dirty="0"/>
              <a:t>embarazos. </a:t>
            </a:r>
          </a:p>
        </p:txBody>
      </p:sp>
      <p:pic>
        <p:nvPicPr>
          <p:cNvPr id="30722" name="Picture 2" descr="Resultado de imagen para el condon femenino"/>
          <p:cNvPicPr>
            <a:picLocks noChangeAspect="1" noChangeArrowheads="1"/>
          </p:cNvPicPr>
          <p:nvPr/>
        </p:nvPicPr>
        <p:blipFill>
          <a:blip r:embed="rId2"/>
          <a:srcRect/>
          <a:stretch>
            <a:fillRect/>
          </a:stretch>
        </p:blipFill>
        <p:spPr bwMode="auto">
          <a:xfrm>
            <a:off x="0" y="0"/>
            <a:ext cx="9144000" cy="48577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4786322"/>
            <a:ext cx="9144000" cy="2071678"/>
          </a:xfrm>
        </p:spPr>
        <p:txBody>
          <a:bodyPr>
            <a:normAutofit fontScale="92500" lnSpcReduction="20000"/>
          </a:bodyPr>
          <a:lstStyle/>
          <a:p>
            <a:r>
              <a:rPr lang="es-MX" dirty="0" smtClean="0"/>
              <a:t>El </a:t>
            </a:r>
            <a:r>
              <a:rPr lang="es-MX" dirty="0"/>
              <a:t>condón femenino </a:t>
            </a:r>
            <a:r>
              <a:rPr lang="es-MX" dirty="0" smtClean="0"/>
              <a:t>evita </a:t>
            </a:r>
            <a:r>
              <a:rPr lang="es-MX" dirty="0"/>
              <a:t>las I</a:t>
            </a:r>
            <a:r>
              <a:rPr lang="es-MX" dirty="0" smtClean="0"/>
              <a:t>TS, </a:t>
            </a:r>
            <a:r>
              <a:rPr lang="es-MX" dirty="0"/>
              <a:t>al cubrir el interior del ano, la vagina y algunas partes de la </a:t>
            </a:r>
            <a:r>
              <a:rPr lang="es-MX" dirty="0" smtClean="0"/>
              <a:t>vulva, lo que reduce la probabilidad </a:t>
            </a:r>
            <a:r>
              <a:rPr lang="es-MX" dirty="0"/>
              <a:t>de </a:t>
            </a:r>
            <a:r>
              <a:rPr lang="es-MX" dirty="0" smtClean="0"/>
              <a:t>entrar </a:t>
            </a:r>
            <a:r>
              <a:rPr lang="es-MX" dirty="0"/>
              <a:t>en contacto con el semen, el líquido </a:t>
            </a:r>
            <a:r>
              <a:rPr lang="es-MX" dirty="0" smtClean="0"/>
              <a:t>pre eyaculatorio </a:t>
            </a:r>
            <a:r>
              <a:rPr lang="es-MX" dirty="0"/>
              <a:t>o con la piel, que pueden </a:t>
            </a:r>
            <a:r>
              <a:rPr lang="es-MX" dirty="0" smtClean="0"/>
              <a:t>ser vehículos de contagio. </a:t>
            </a:r>
            <a:endParaRPr lang="es-MX" dirty="0"/>
          </a:p>
          <a:p>
            <a:endParaRPr lang="es-MX" dirty="0"/>
          </a:p>
        </p:txBody>
      </p:sp>
      <p:pic>
        <p:nvPicPr>
          <p:cNvPr id="29698" name="Picture 2" descr="Resultado de imagen para  el condon femenino"/>
          <p:cNvPicPr>
            <a:picLocks noChangeAspect="1" noChangeArrowheads="1"/>
          </p:cNvPicPr>
          <p:nvPr/>
        </p:nvPicPr>
        <p:blipFill>
          <a:blip r:embed="rId2"/>
          <a:srcRect/>
          <a:stretch>
            <a:fillRect/>
          </a:stretch>
        </p:blipFill>
        <p:spPr bwMode="auto">
          <a:xfrm>
            <a:off x="0" y="0"/>
            <a:ext cx="9144000" cy="471488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VENTAJAS </a:t>
            </a:r>
            <a:endParaRPr lang="es-MX" dirty="0"/>
          </a:p>
        </p:txBody>
      </p:sp>
      <p:sp>
        <p:nvSpPr>
          <p:cNvPr id="3" name="2 Marcador de contenido"/>
          <p:cNvSpPr>
            <a:spLocks noGrp="1"/>
          </p:cNvSpPr>
          <p:nvPr>
            <p:ph idx="1"/>
          </p:nvPr>
        </p:nvSpPr>
        <p:spPr/>
        <p:txBody>
          <a:bodyPr>
            <a:normAutofit fontScale="92500" lnSpcReduction="20000"/>
          </a:bodyPr>
          <a:lstStyle/>
          <a:p>
            <a:r>
              <a:rPr lang="es-MX" dirty="0" smtClean="0"/>
              <a:t>Los condones femeninos ofrecen practicidad y control.</a:t>
            </a:r>
          </a:p>
          <a:p>
            <a:r>
              <a:rPr lang="es-MX" dirty="0" smtClean="0"/>
              <a:t>Son fáciles de adquirir. </a:t>
            </a:r>
          </a:p>
          <a:p>
            <a:r>
              <a:rPr lang="es-MX" dirty="0" smtClean="0"/>
              <a:t>No requieren de receta médica. </a:t>
            </a:r>
          </a:p>
          <a:p>
            <a:r>
              <a:rPr lang="es-MX" dirty="0" smtClean="0"/>
              <a:t>Es un método discreto y portátil de obtener protección.</a:t>
            </a:r>
          </a:p>
          <a:p>
            <a:r>
              <a:rPr lang="es-MX" dirty="0" smtClean="0"/>
              <a:t>Permite a las mujeres controlar su uso y hacerse cargo de su salud.</a:t>
            </a:r>
          </a:p>
          <a:p>
            <a:r>
              <a:rPr lang="es-MX" dirty="0" smtClean="0"/>
              <a:t>Incluso si tu pareja no quiere usar un condón, tú puedes protegerte.</a:t>
            </a:r>
          </a:p>
          <a:p>
            <a:endParaRPr lang="es-MX"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857232"/>
          </a:xfrm>
        </p:spPr>
        <p:txBody>
          <a:bodyPr/>
          <a:lstStyle/>
          <a:p>
            <a:r>
              <a:rPr lang="es-MX" dirty="0" smtClean="0"/>
              <a:t>VENTAJAS </a:t>
            </a:r>
            <a:endParaRPr lang="es-MX" dirty="0"/>
          </a:p>
        </p:txBody>
      </p:sp>
      <p:sp>
        <p:nvSpPr>
          <p:cNvPr id="3" name="2 Marcador de contenido"/>
          <p:cNvSpPr>
            <a:spLocks noGrp="1"/>
          </p:cNvSpPr>
          <p:nvPr>
            <p:ph idx="1"/>
          </p:nvPr>
        </p:nvSpPr>
        <p:spPr>
          <a:xfrm>
            <a:off x="0" y="785794"/>
            <a:ext cx="9144000" cy="6072206"/>
          </a:xfrm>
        </p:spPr>
        <p:txBody>
          <a:bodyPr>
            <a:normAutofit/>
          </a:bodyPr>
          <a:lstStyle/>
          <a:p>
            <a:pPr algn="just"/>
            <a:r>
              <a:rPr lang="es-MX" dirty="0" smtClean="0"/>
              <a:t>Son </a:t>
            </a:r>
            <a:r>
              <a:rPr lang="es-MX" dirty="0" err="1" smtClean="0"/>
              <a:t>hipoalergénicos</a:t>
            </a:r>
            <a:r>
              <a:rPr lang="es-MX" dirty="0" smtClean="0"/>
              <a:t>, pueden usarlo incluso  aquellas mujeres  que tienen sensibilidad al látex, están hechos de un material plástico suave llamado “nitrilo”. y no irritan la delicada piel genital.</a:t>
            </a:r>
          </a:p>
          <a:p>
            <a:r>
              <a:rPr lang="es-MX" dirty="0" smtClean="0"/>
              <a:t>Pueden aumentar el placer sexual.</a:t>
            </a:r>
          </a:p>
          <a:p>
            <a:r>
              <a:rPr lang="es-MX" dirty="0" smtClean="0"/>
              <a:t>No contienen látex y son cómodos.</a:t>
            </a:r>
          </a:p>
          <a:p>
            <a:r>
              <a:rPr lang="es-MX" dirty="0" smtClean="0"/>
              <a:t> Debido a que los condones femeninos son más grandes que los masculinos y no quedan ajustados, le dan al pene de la pareja más espacio, algo que muchos hombres consideran más cómodo.</a:t>
            </a:r>
          </a:p>
          <a:p>
            <a:endParaRPr lang="es-MX"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915</Words>
  <Application>Microsoft Office PowerPoint</Application>
  <PresentationFormat>Presentación en pantalla (4:3)</PresentationFormat>
  <Paragraphs>65</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Tema de Office</vt:lpstr>
      <vt:lpstr>COLEGIO DE BACHILLERES DEL ESTADO DE VERACRUZ  DIRECCIÓN ACADÉMICA  SUBDIRECCIÓN ACADÉMICA  DESARROLLO INTEGRAL DEL ESTUDIANTE</vt:lpstr>
      <vt:lpstr>Diapositiva 2</vt:lpstr>
      <vt:lpstr>Diapositiva 3</vt:lpstr>
      <vt:lpstr>Diapositiva 4</vt:lpstr>
      <vt:lpstr>Diapositiva 5</vt:lpstr>
      <vt:lpstr>Diapositiva 6</vt:lpstr>
      <vt:lpstr>Diapositiva 7</vt:lpstr>
      <vt:lpstr>VENTAJAS </vt:lpstr>
      <vt:lpstr>VENTAJAS </vt:lpstr>
      <vt:lpstr>VENTAJAS </vt:lpstr>
      <vt:lpstr>Diapositiva 11</vt:lpstr>
      <vt:lpstr>Diapositiva 12</vt:lpstr>
      <vt:lpstr>Diapositiva 13</vt:lpstr>
      <vt:lpstr>Diapositiva 14</vt:lpstr>
      <vt:lpstr>DESVENTAJAS </vt:lpstr>
      <vt:lpstr>DESVENTAJAS </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DSA_JDominguez</dc:creator>
  <cp:lastModifiedBy>DSA_JDominguez</cp:lastModifiedBy>
  <cp:revision>25</cp:revision>
  <dcterms:created xsi:type="dcterms:W3CDTF">2018-09-18T14:26:16Z</dcterms:created>
  <dcterms:modified xsi:type="dcterms:W3CDTF">2018-09-18T18:14:12Z</dcterms:modified>
</cp:coreProperties>
</file>